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0" r:id="rId5"/>
    <p:sldId id="274" r:id="rId6"/>
    <p:sldId id="277" r:id="rId7"/>
    <p:sldId id="275" r:id="rId8"/>
    <p:sldId id="276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73" r:id="rId17"/>
    <p:sldId id="267" r:id="rId18"/>
    <p:sldId id="268" r:id="rId19"/>
    <p:sldId id="270" r:id="rId20"/>
    <p:sldId id="272" r:id="rId21"/>
    <p:sldId id="269" r:id="rId22"/>
    <p:sldId id="271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9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8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53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836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57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79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20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7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0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5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67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2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4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6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7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4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48A87A34-81AB-432B-8DAE-1953F412C126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56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4aw9uyj9MA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Procedural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50047"/>
            <a:ext cx="8610600" cy="997753"/>
          </a:xfrm>
        </p:spPr>
        <p:txBody>
          <a:bodyPr/>
          <a:lstStyle/>
          <a:p>
            <a:r>
              <a:rPr lang="en-US" dirty="0"/>
              <a:t>Photoshop 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1581150"/>
            <a:ext cx="6467475" cy="4102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149" y="1581150"/>
            <a:ext cx="4143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You COULD manipulate every pixel in the image by hand…</a:t>
            </a:r>
          </a:p>
          <a:p>
            <a:endParaRPr lang="en-US" sz="2800" dirty="0">
              <a:latin typeface="Trebuchet MS" panose="020B0603020202020204" pitchFamily="34" charset="0"/>
            </a:endParaRPr>
          </a:p>
          <a:p>
            <a:r>
              <a:rPr lang="en-US" sz="2800" dirty="0">
                <a:latin typeface="Trebuchet MS" panose="020B0603020202020204" pitchFamily="34" charset="0"/>
              </a:rPr>
              <a:t>Manually adjusting the color of everything…</a:t>
            </a:r>
          </a:p>
          <a:p>
            <a:endParaRPr lang="en-US" sz="2800" dirty="0">
              <a:latin typeface="Trebuchet MS" panose="020B0603020202020204" pitchFamily="34" charset="0"/>
            </a:endParaRPr>
          </a:p>
          <a:p>
            <a:r>
              <a:rPr lang="en-US" sz="2800" dirty="0">
                <a:latin typeface="Trebuchet MS" panose="020B0603020202020204" pitchFamily="34" charset="0"/>
              </a:rPr>
              <a:t>You probably wouldn’t make TOO many mistakes…</a:t>
            </a:r>
          </a:p>
        </p:txBody>
      </p:sp>
    </p:spTree>
    <p:extLst>
      <p:ext uri="{BB962C8B-B14F-4D97-AF65-F5344CB8AC3E}">
        <p14:creationId xmlns:p14="http://schemas.microsoft.com/office/powerpoint/2010/main" val="341995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845352"/>
          </a:xfrm>
        </p:spPr>
        <p:txBody>
          <a:bodyPr/>
          <a:lstStyle/>
          <a:p>
            <a:r>
              <a:rPr lang="en-US" dirty="0"/>
              <a:t>World generation (2D or 3D)</a:t>
            </a:r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34" y="1894188"/>
            <a:ext cx="5298612" cy="2980469"/>
          </a:xfrm>
        </p:spPr>
      </p:pic>
      <p:pic>
        <p:nvPicPr>
          <p:cNvPr id="1026" name="Picture 2" descr="Image result for terrar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1896233"/>
            <a:ext cx="5197475" cy="29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2152" y="5029200"/>
            <a:ext cx="406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How many blocks are in a Minecraft world?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73874" y="5029200"/>
            <a:ext cx="406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What about a Terraria map?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14989" y="5830074"/>
            <a:ext cx="10303883" cy="923330"/>
            <a:chOff x="1014989" y="5830074"/>
            <a:chExt cx="10303883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496050" y="5830074"/>
              <a:ext cx="48228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rebuchet MS" panose="020B0603020202020204" pitchFamily="34" charset="0"/>
                </a:rPr>
                <a:t>A large map has 20,160,000 tiles</a:t>
              </a:r>
            </a:p>
            <a:p>
              <a:pPr algn="ctr"/>
              <a:endParaRPr lang="en-US" dirty="0">
                <a:latin typeface="Trebuchet MS" panose="020B0603020202020204" pitchFamily="34" charset="0"/>
              </a:endParaRPr>
            </a:p>
            <a:p>
              <a:pPr algn="ctr"/>
              <a:r>
                <a:rPr lang="en-US" dirty="0">
                  <a:latin typeface="Trebuchet MS" panose="020B0603020202020204" pitchFamily="34" charset="0"/>
                </a:rPr>
                <a:t>8400 x 2400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14989" y="5830074"/>
              <a:ext cx="43815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rebuchet MS" panose="020B0603020202020204" pitchFamily="34" charset="0"/>
                </a:rPr>
                <a:t>Up to 230,400,000,000,000,000 blocks</a:t>
              </a:r>
            </a:p>
            <a:p>
              <a:pPr algn="ctr"/>
              <a:endParaRPr lang="en-US" dirty="0">
                <a:latin typeface="Trebuchet MS" panose="020B0603020202020204" pitchFamily="34" charset="0"/>
              </a:endParaRPr>
            </a:p>
            <a:p>
              <a:pPr algn="ctr"/>
              <a:r>
                <a:rPr lang="en-US" dirty="0">
                  <a:latin typeface="Trebuchet MS" panose="020B0603020202020204" pitchFamily="34" charset="0"/>
                </a:rPr>
                <a:t>30,000,000 * 30,000,000 * 256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9003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35773"/>
            <a:ext cx="8610600" cy="902502"/>
          </a:xfrm>
        </p:spPr>
        <p:txBody>
          <a:bodyPr/>
          <a:lstStyle/>
          <a:p>
            <a:r>
              <a:rPr lang="en-US" dirty="0"/>
              <a:t>Game Boundaries</a:t>
            </a:r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81116" y="1666875"/>
            <a:ext cx="7169695" cy="4482686"/>
          </a:xfrm>
        </p:spPr>
      </p:pic>
      <p:sp>
        <p:nvSpPr>
          <p:cNvPr id="5" name="TextBox 4"/>
          <p:cNvSpPr txBox="1"/>
          <p:nvPr/>
        </p:nvSpPr>
        <p:spPr>
          <a:xfrm>
            <a:off x="1087658" y="6185647"/>
            <a:ext cx="695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Game art </a:t>
            </a:r>
            <a:r>
              <a:rPr lang="en-US" dirty="0" err="1">
                <a:latin typeface="Trebuchet MS" panose="020B0603020202020204" pitchFamily="34" charset="0"/>
              </a:rPr>
              <a:t>vs</a:t>
            </a:r>
            <a:r>
              <a:rPr lang="en-US" dirty="0">
                <a:latin typeface="Trebuchet MS" panose="020B0603020202020204" pitchFamily="34" charset="0"/>
              </a:rPr>
              <a:t> game functionality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85300-CB23-0693-F516-CFC13D4CCD89}"/>
              </a:ext>
            </a:extLst>
          </p:cNvPr>
          <p:cNvSpPr/>
          <p:nvPr/>
        </p:nvSpPr>
        <p:spPr>
          <a:xfrm>
            <a:off x="8575351" y="2007064"/>
            <a:ext cx="3166994" cy="92333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blue/red grid defines where a character can and cannot stand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F3A48F-B6B2-0875-FA7C-25983E3993CA}"/>
              </a:ext>
            </a:extLst>
          </p:cNvPr>
          <p:cNvSpPr/>
          <p:nvPr/>
        </p:nvSpPr>
        <p:spPr>
          <a:xfrm>
            <a:off x="8575351" y="3310763"/>
            <a:ext cx="3166994" cy="1200329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You COULD create that grid by hand… or create an algorithm to generate it, based on the environment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0FDA6A-6CBA-8A90-DD19-BEAB1DBA7359}"/>
              </a:ext>
            </a:extLst>
          </p:cNvPr>
          <p:cNvSpPr/>
          <p:nvPr/>
        </p:nvSpPr>
        <p:spPr>
          <a:xfrm>
            <a:off x="8575351" y="5077651"/>
            <a:ext cx="3166994" cy="92333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Change the environment? Just press a button to create (or </a:t>
            </a:r>
            <a:r>
              <a:rPr lang="en-US" dirty="0" err="1"/>
              <a:t>RE-create</a:t>
            </a:r>
            <a:r>
              <a:rPr lang="en-US" dirty="0"/>
              <a:t>) the grid</a:t>
            </a:r>
          </a:p>
        </p:txBody>
      </p:sp>
    </p:spTree>
    <p:extLst>
      <p:ext uri="{BB962C8B-B14F-4D97-AF65-F5344CB8AC3E}">
        <p14:creationId xmlns:p14="http://schemas.microsoft.com/office/powerpoint/2010/main" val="33311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Generator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93428" y="1792951"/>
            <a:ext cx="5783847" cy="3639661"/>
            <a:chOff x="531708" y="2151539"/>
            <a:chExt cx="5783847" cy="3639661"/>
          </a:xfrm>
        </p:grpSpPr>
        <p:sp>
          <p:nvSpPr>
            <p:cNvPr id="5" name="TextBox 4"/>
            <p:cNvSpPr txBox="1"/>
            <p:nvPr/>
          </p:nvSpPr>
          <p:spPr>
            <a:xfrm>
              <a:off x="531708" y="2151539"/>
              <a:ext cx="2758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</a:rPr>
                <a:t>string[] </a:t>
              </a:r>
              <a:r>
                <a:rPr lang="en-US" b="1" dirty="0" err="1">
                  <a:latin typeface="Consolas" panose="020B0609020204030204" pitchFamily="49" charset="0"/>
                </a:rPr>
                <a:t>firstNames</a:t>
              </a:r>
              <a:endParaRPr lang="en-US" b="1" dirty="0">
                <a:latin typeface="Consolas" panose="020B0609020204030204" pitchFamily="49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67331" y="2151539"/>
              <a:ext cx="4848224" cy="3639661"/>
              <a:chOff x="1467331" y="2151539"/>
              <a:chExt cx="4848224" cy="3639661"/>
            </a:xfrm>
          </p:grpSpPr>
          <p:sp>
            <p:nvSpPr>
              <p:cNvPr id="7" name="Content Placeholder 5"/>
              <p:cNvSpPr txBox="1">
                <a:spLocks/>
              </p:cNvSpPr>
              <p:nvPr/>
            </p:nvSpPr>
            <p:spPr>
              <a:xfrm>
                <a:off x="4008194" y="2667000"/>
                <a:ext cx="1554723" cy="31242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Martin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Smith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Thompson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Garcia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Campbell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Johnson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Watson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Barnes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684482" y="2151539"/>
                <a:ext cx="263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onsolas" panose="020B0609020204030204" pitchFamily="49" charset="0"/>
                  </a:rPr>
                  <a:t>string[] </a:t>
                </a:r>
                <a:r>
                  <a:rPr lang="en-US" b="1" dirty="0" err="1">
                    <a:latin typeface="Consolas" panose="020B0609020204030204" pitchFamily="49" charset="0"/>
                  </a:rPr>
                  <a:t>lastNames</a:t>
                </a:r>
                <a:endParaRPr lang="en-US" b="1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9" name="Content Placeholder 5"/>
              <p:cNvSpPr txBox="1">
                <a:spLocks/>
              </p:cNvSpPr>
              <p:nvPr/>
            </p:nvSpPr>
            <p:spPr>
              <a:xfrm>
                <a:off x="1467331" y="2667000"/>
                <a:ext cx="1746834" cy="31242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marL="285750" lvl="0" indent="-285750">
                  <a:spcBef>
                    <a:spcPct val="20000"/>
                  </a:spcBef>
                  <a:spcAft>
                    <a:spcPts val="600"/>
                  </a:spcAft>
                  <a:buClr>
                    <a:srgbClr val="30ACEC">
                      <a:lumMod val="75000"/>
                    </a:srgbClr>
                  </a:buClr>
                  <a:buSzPct val="145000"/>
                </a:pPr>
                <a:r>
                  <a:rPr lang="en-US" dirty="0"/>
                  <a:t>James</a:t>
                </a:r>
              </a:p>
              <a:p>
                <a:pPr marL="285750" lvl="0" indent="-285750">
                  <a:spcBef>
                    <a:spcPct val="20000"/>
                  </a:spcBef>
                  <a:spcAft>
                    <a:spcPts val="600"/>
                  </a:spcAft>
                  <a:buClr>
                    <a:srgbClr val="30ACEC">
                      <a:lumMod val="75000"/>
                    </a:srgbClr>
                  </a:buClr>
                  <a:buSzPct val="145000"/>
                </a:pPr>
                <a:r>
                  <a:rPr lang="en-US" dirty="0"/>
                  <a:t>Mary</a:t>
                </a:r>
              </a:p>
              <a:p>
                <a:pPr marL="285750" lvl="0" indent="-285750">
                  <a:spcBef>
                    <a:spcPct val="20000"/>
                  </a:spcBef>
                  <a:spcAft>
                    <a:spcPts val="600"/>
                  </a:spcAft>
                  <a:buClr>
                    <a:srgbClr val="30ACEC">
                      <a:lumMod val="75000"/>
                    </a:srgbClr>
                  </a:buClr>
                  <a:buSzPct val="145000"/>
                </a:pPr>
                <a:r>
                  <a:rPr lang="en-US" dirty="0"/>
                  <a:t>John</a:t>
                </a:r>
              </a:p>
              <a:p>
                <a:pPr marL="285750" lvl="0" indent="-285750">
                  <a:spcBef>
                    <a:spcPct val="20000"/>
                  </a:spcBef>
                  <a:spcAft>
                    <a:spcPts val="600"/>
                  </a:spcAft>
                  <a:buClr>
                    <a:srgbClr val="30ACEC">
                      <a:lumMod val="75000"/>
                    </a:srgbClr>
                  </a:buClr>
                  <a:buSzPct val="145000"/>
                </a:pPr>
                <a:r>
                  <a:rPr lang="en-US" dirty="0"/>
                  <a:t>Karen</a:t>
                </a:r>
              </a:p>
              <a:p>
                <a:pPr marL="285750" lvl="0" indent="-285750">
                  <a:spcBef>
                    <a:spcPct val="20000"/>
                  </a:spcBef>
                  <a:spcAft>
                    <a:spcPts val="600"/>
                  </a:spcAft>
                  <a:buClr>
                    <a:srgbClr val="30ACEC">
                      <a:lumMod val="75000"/>
                    </a:srgbClr>
                  </a:buClr>
                  <a:buSzPct val="145000"/>
                </a:pPr>
                <a:r>
                  <a:rPr lang="en-US" dirty="0"/>
                  <a:t>Donna</a:t>
                </a:r>
              </a:p>
              <a:p>
                <a:pPr marL="285750" lvl="0" indent="-285750">
                  <a:spcBef>
                    <a:spcPct val="20000"/>
                  </a:spcBef>
                  <a:spcAft>
                    <a:spcPts val="600"/>
                  </a:spcAft>
                  <a:buClr>
                    <a:srgbClr val="30ACEC">
                      <a:lumMod val="75000"/>
                    </a:srgbClr>
                  </a:buClr>
                  <a:buSzPct val="145000"/>
                </a:pPr>
                <a:r>
                  <a:rPr lang="en-US" dirty="0"/>
                  <a:t>Andrew</a:t>
                </a:r>
              </a:p>
              <a:p>
                <a:pPr marL="285750" lvl="0" indent="-285750">
                  <a:spcBef>
                    <a:spcPct val="20000"/>
                  </a:spcBef>
                  <a:spcAft>
                    <a:spcPts val="600"/>
                  </a:spcAft>
                  <a:buClr>
                    <a:srgbClr val="30ACEC">
                      <a:lumMod val="75000"/>
                    </a:srgbClr>
                  </a:buClr>
                  <a:buSzPct val="145000"/>
                </a:pPr>
                <a:r>
                  <a:rPr lang="en-US" dirty="0"/>
                  <a:t>Justin</a:t>
                </a:r>
              </a:p>
              <a:p>
                <a:pPr marL="285750" lvl="0" indent="-285750">
                  <a:spcBef>
                    <a:spcPct val="20000"/>
                  </a:spcBef>
                  <a:spcAft>
                    <a:spcPts val="600"/>
                  </a:spcAft>
                  <a:buClr>
                    <a:srgbClr val="30ACEC">
                      <a:lumMod val="75000"/>
                    </a:srgbClr>
                  </a:buClr>
                  <a:buSzPct val="145000"/>
                </a:pPr>
                <a:r>
                  <a:rPr lang="en-US" dirty="0"/>
                  <a:t>Sam</a:t>
                </a:r>
              </a:p>
              <a:p>
                <a:pPr marL="285750" lvl="0" indent="-285750">
                  <a:spcBef>
                    <a:spcPct val="20000"/>
                  </a:spcBef>
                  <a:spcAft>
                    <a:spcPts val="600"/>
                  </a:spcAft>
                  <a:buClr>
                    <a:srgbClr val="30ACEC">
                      <a:lumMod val="75000"/>
                    </a:srgbClr>
                  </a:buClr>
                  <a:buSzPct val="145000"/>
                </a:pPr>
                <a:endParaRPr lang="en-US" dirty="0"/>
              </a:p>
            </p:txBody>
          </p:sp>
        </p:grpSp>
      </p:grpSp>
      <p:cxnSp>
        <p:nvCxnSpPr>
          <p:cNvPr id="11" name="Straight Connector 10"/>
          <p:cNvCxnSpPr>
            <a:stCxn id="9" idx="0"/>
          </p:cNvCxnSpPr>
          <p:nvPr/>
        </p:nvCxnSpPr>
        <p:spPr>
          <a:xfrm>
            <a:off x="4702468" y="2308412"/>
            <a:ext cx="1725226" cy="134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" idx="0"/>
          </p:cNvCxnSpPr>
          <p:nvPr/>
        </p:nvCxnSpPr>
        <p:spPr>
          <a:xfrm>
            <a:off x="4702468" y="2308412"/>
            <a:ext cx="1716261" cy="38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0"/>
          </p:cNvCxnSpPr>
          <p:nvPr/>
        </p:nvCxnSpPr>
        <p:spPr>
          <a:xfrm>
            <a:off x="4702468" y="2308412"/>
            <a:ext cx="1716261" cy="7844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0"/>
          </p:cNvCxnSpPr>
          <p:nvPr/>
        </p:nvCxnSpPr>
        <p:spPr>
          <a:xfrm>
            <a:off x="4702468" y="2308412"/>
            <a:ext cx="1671438" cy="1143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0"/>
            <a:endCxn id="7" idx="1"/>
          </p:cNvCxnSpPr>
          <p:nvPr/>
        </p:nvCxnSpPr>
        <p:spPr>
          <a:xfrm>
            <a:off x="4702468" y="2308412"/>
            <a:ext cx="1667446" cy="15621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0"/>
          </p:cNvCxnSpPr>
          <p:nvPr/>
        </p:nvCxnSpPr>
        <p:spPr>
          <a:xfrm>
            <a:off x="4702468" y="2308412"/>
            <a:ext cx="1689367" cy="19139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0"/>
          </p:cNvCxnSpPr>
          <p:nvPr/>
        </p:nvCxnSpPr>
        <p:spPr>
          <a:xfrm>
            <a:off x="4702468" y="2308412"/>
            <a:ext cx="1671438" cy="22904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</p:cNvCxnSpPr>
          <p:nvPr/>
        </p:nvCxnSpPr>
        <p:spPr>
          <a:xfrm>
            <a:off x="4702468" y="2308412"/>
            <a:ext cx="1671438" cy="26759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8790" y="5781362"/>
            <a:ext cx="3720967" cy="64633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“Procedural content” doesn’t have to be massive, or even visual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28725" y="5307148"/>
            <a:ext cx="973455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[random() % 8]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[random() % 8];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E7BDA-76F5-44C5-23E8-160569575597}"/>
              </a:ext>
            </a:extLst>
          </p:cNvPr>
          <p:cNvSpPr txBox="1"/>
          <p:nvPr/>
        </p:nvSpPr>
        <p:spPr>
          <a:xfrm>
            <a:off x="1348973" y="5781362"/>
            <a:ext cx="3581960" cy="64633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One line of code to generate 64 possibilities</a:t>
            </a:r>
          </a:p>
        </p:txBody>
      </p:sp>
    </p:spTree>
    <p:extLst>
      <p:ext uri="{BB962C8B-B14F-4D97-AF65-F5344CB8AC3E}">
        <p14:creationId xmlns:p14="http://schemas.microsoft.com/office/powerpoint/2010/main" val="1831268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Generation –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Saves time</a:t>
            </a:r>
          </a:p>
          <a:p>
            <a:pPr lvl="1"/>
            <a:r>
              <a:rPr lang="en-US" sz="2400" dirty="0"/>
              <a:t>Don’t need to create from scratch, over and over again…</a:t>
            </a:r>
          </a:p>
          <a:p>
            <a:r>
              <a:rPr lang="en-US" sz="2400" dirty="0"/>
              <a:t>Variety</a:t>
            </a:r>
          </a:p>
          <a:p>
            <a:pPr lvl="1"/>
            <a:r>
              <a:rPr lang="en-US" sz="2400" dirty="0"/>
              <a:t>Generate 100 permutations in minutes (or seconds!)</a:t>
            </a:r>
          </a:p>
          <a:p>
            <a:r>
              <a:rPr lang="en-US" sz="2400" dirty="0"/>
              <a:t>Great for tedious, repetitive work</a:t>
            </a:r>
          </a:p>
          <a:p>
            <a:r>
              <a:rPr lang="en-US" sz="2400" dirty="0"/>
              <a:t>Frees up people to work on other, more interesting things</a:t>
            </a:r>
          </a:p>
          <a:p>
            <a:r>
              <a:rPr lang="en-US" sz="2400" dirty="0"/>
              <a:t>Can allow for </a:t>
            </a:r>
            <a:r>
              <a:rPr lang="en-US" sz="2400" b="1" dirty="0">
                <a:solidFill>
                  <a:srgbClr val="FFC000"/>
                </a:solidFill>
              </a:rPr>
              <a:t>“infinite”</a:t>
            </a:r>
            <a:r>
              <a:rPr lang="en-US" sz="2400" dirty="0"/>
              <a:t> content (at least for practical purposes)</a:t>
            </a:r>
          </a:p>
          <a:p>
            <a:r>
              <a:rPr lang="en-US" sz="2400" dirty="0" err="1"/>
              <a:t>Replayability</a:t>
            </a:r>
            <a:r>
              <a:rPr lang="en-US" sz="2400" dirty="0"/>
              <a:t> for games – avoid seeing the same content over and over again</a:t>
            </a:r>
          </a:p>
        </p:txBody>
      </p:sp>
    </p:spTree>
    <p:extLst>
      <p:ext uri="{BB962C8B-B14F-4D97-AF65-F5344CB8AC3E}">
        <p14:creationId xmlns:p14="http://schemas.microsoft.com/office/powerpoint/2010/main" val="230739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Hard to do</a:t>
            </a:r>
          </a:p>
          <a:p>
            <a:r>
              <a:rPr lang="en-US" sz="2400" dirty="0"/>
              <a:t>Requires a lot of setup</a:t>
            </a:r>
          </a:p>
          <a:p>
            <a:pPr lvl="1"/>
            <a:r>
              <a:rPr lang="en-US" sz="2400" dirty="0"/>
              <a:t>Data inputs – colors, height values</a:t>
            </a:r>
          </a:p>
          <a:p>
            <a:pPr lvl="1"/>
            <a:r>
              <a:rPr lang="en-US" sz="2400" dirty="0"/>
              <a:t>Rules – ranges, boundaries</a:t>
            </a:r>
          </a:p>
          <a:p>
            <a:pPr lvl="1"/>
            <a:r>
              <a:rPr lang="en-US" sz="2400" dirty="0"/>
              <a:t>Exceptional cases—can you even detect these?</a:t>
            </a:r>
          </a:p>
          <a:p>
            <a:r>
              <a:rPr lang="en-US" sz="2400" dirty="0"/>
              <a:t>Time-consuming to create, test, debug an algorithm</a:t>
            </a:r>
          </a:p>
          <a:p>
            <a:r>
              <a:rPr lang="en-US" sz="2400" dirty="0"/>
              <a:t>No guarantee of quality results</a:t>
            </a:r>
          </a:p>
        </p:txBody>
      </p:sp>
    </p:spTree>
    <p:extLst>
      <p:ext uri="{BB962C8B-B14F-4D97-AF65-F5344CB8AC3E}">
        <p14:creationId xmlns:p14="http://schemas.microsoft.com/office/powerpoint/2010/main" val="3161100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algorithm fails?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Scenario: You need to build 5 levels/environments for a project</a:t>
            </a:r>
          </a:p>
          <a:p>
            <a:pPr lvl="1"/>
            <a:r>
              <a:rPr lang="en-US" sz="2200" dirty="0"/>
              <a:t>Each level takes 2 weeks to create</a:t>
            </a:r>
          </a:p>
          <a:p>
            <a:pPr lvl="1"/>
            <a:r>
              <a:rPr lang="en-US" sz="2200" dirty="0"/>
              <a:t>Using a complex formula: Time x Quantity = 10 weeks</a:t>
            </a:r>
          </a:p>
          <a:p>
            <a:endParaRPr lang="en-US" sz="2400" dirty="0"/>
          </a:p>
          <a:p>
            <a:r>
              <a:rPr lang="en-US" sz="2400" dirty="0"/>
              <a:t>An algorithm could build 5 levels in 5 minutes, but…</a:t>
            </a:r>
          </a:p>
          <a:p>
            <a:endParaRPr lang="en-US" sz="2400" dirty="0"/>
          </a:p>
          <a:p>
            <a:r>
              <a:rPr lang="en-US" sz="2400" dirty="0"/>
              <a:t>How long to develop that algorithm?</a:t>
            </a:r>
          </a:p>
          <a:p>
            <a:r>
              <a:rPr lang="en-US" sz="2400" dirty="0"/>
              <a:t>Hopefully it’s less than or equal to 10 weeks</a:t>
            </a:r>
          </a:p>
          <a:p>
            <a:pPr lvl="1"/>
            <a:r>
              <a:rPr lang="en-US" sz="2400" dirty="0"/>
              <a:t>If not… you have no procedure to generate content, and no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30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786477"/>
          </a:xfrm>
        </p:spPr>
        <p:txBody>
          <a:bodyPr/>
          <a:lstStyle/>
          <a:p>
            <a:r>
              <a:rPr lang="en-US" dirty="0"/>
              <a:t>Real world Analogy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419" y="5035383"/>
            <a:ext cx="4170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603020202020204" pitchFamily="34" charset="0"/>
              </a:rPr>
              <a:t>How long to make a batch of cookies?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9" y="2057401"/>
            <a:ext cx="4170361" cy="29779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0419" y="5866380"/>
            <a:ext cx="4170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603020202020204" pitchFamily="34" charset="0"/>
              </a:rPr>
              <a:t>How much will it cost?</a:t>
            </a:r>
            <a:br>
              <a:rPr lang="en-US" sz="2400" dirty="0">
                <a:latin typeface="Trebuchet MS" panose="020B0603020202020204" pitchFamily="34" charset="0"/>
              </a:rPr>
            </a:br>
            <a:r>
              <a:rPr lang="en-US" sz="2400" dirty="0">
                <a:latin typeface="Trebuchet MS" panose="020B0603020202020204" pitchFamily="34" charset="0"/>
              </a:rPr>
              <a:t>(time, money, labor)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91250" y="2047874"/>
            <a:ext cx="4800600" cy="4280171"/>
            <a:chOff x="6191250" y="2047874"/>
            <a:chExt cx="4800600" cy="4280171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6301055"/>
                </p:ext>
              </p:extLst>
            </p:nvPr>
          </p:nvGraphicFramePr>
          <p:xfrm>
            <a:off x="6578603" y="2047874"/>
            <a:ext cx="4279897" cy="28510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4" imgW="9053640" imgH="6031440" progId="Photoshop.Image.19">
                    <p:embed/>
                  </p:oleObj>
                </mc:Choice>
                <mc:Fallback>
                  <p:oleObj name="Image" r:id="rId4" imgW="9053640" imgH="6031440" progId="Photoshop.Image.19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78603" y="2047874"/>
                          <a:ext cx="4279897" cy="28510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191250" y="5059195"/>
              <a:ext cx="480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rebuchet MS" panose="020B0603020202020204" pitchFamily="34" charset="0"/>
                </a:rPr>
                <a:t>How long to build a </a:t>
              </a:r>
              <a:r>
                <a:rPr lang="en-US" sz="2400" b="1" dirty="0">
                  <a:solidFill>
                    <a:srgbClr val="FFC000"/>
                  </a:solidFill>
                  <a:latin typeface="Trebuchet MS" panose="020B0603020202020204" pitchFamily="34" charset="0"/>
                </a:rPr>
                <a:t>factory</a:t>
              </a:r>
              <a:r>
                <a:rPr lang="en-US" sz="2400" dirty="0">
                  <a:latin typeface="Trebuchet MS" panose="020B0603020202020204" pitchFamily="34" charset="0"/>
                </a:rPr>
                <a:t> that makes cookies?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6369" y="5866380"/>
              <a:ext cx="4170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rebuchet MS" panose="020B0603020202020204" pitchFamily="34" charset="0"/>
                </a:rPr>
                <a:t>How much will THAT cost?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46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845352"/>
          </a:xfrm>
        </p:spPr>
        <p:txBody>
          <a:bodyPr/>
          <a:lstStyle/>
          <a:p>
            <a:r>
              <a:rPr lang="en-US" dirty="0"/>
              <a:t>Easy to mess 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68" y="1796102"/>
            <a:ext cx="9291784" cy="4700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2040" y="5089167"/>
            <a:ext cx="4368800" cy="707886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Maybe put a floor in there? Add some more hill? Some jutting rocks?</a:t>
            </a:r>
          </a:p>
        </p:txBody>
      </p:sp>
    </p:spTree>
    <p:extLst>
      <p:ext uri="{BB962C8B-B14F-4D97-AF65-F5344CB8AC3E}">
        <p14:creationId xmlns:p14="http://schemas.microsoft.com/office/powerpoint/2010/main" val="790591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845352"/>
          </a:xfrm>
        </p:spPr>
        <p:txBody>
          <a:bodyPr/>
          <a:lstStyle/>
          <a:p>
            <a:r>
              <a:rPr lang="en-US" dirty="0"/>
              <a:t>Easy to mess up</a:t>
            </a:r>
          </a:p>
        </p:txBody>
      </p:sp>
      <p:pic>
        <p:nvPicPr>
          <p:cNvPr id="5" name="Picture 4" descr="Whoops. Once in a long while you’ll encounter little flukes like this water-hill.  I got a kick out of finding them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17" y="1700956"/>
            <a:ext cx="7415866" cy="46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11617" y="3633788"/>
            <a:ext cx="6889283" cy="1476375"/>
            <a:chOff x="311617" y="3629025"/>
            <a:chExt cx="6889283" cy="1476375"/>
          </a:xfrm>
        </p:grpSpPr>
        <p:sp>
          <p:nvSpPr>
            <p:cNvPr id="3" name="TextBox 2"/>
            <p:cNvSpPr txBox="1"/>
            <p:nvPr/>
          </p:nvSpPr>
          <p:spPr>
            <a:xfrm>
              <a:off x="311617" y="4018415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rebuchet MS" panose="020B0603020202020204" pitchFamily="34" charset="0"/>
                </a:rPr>
                <a:t>Flat water, good!</a:t>
              </a:r>
            </a:p>
          </p:txBody>
        </p:sp>
        <p:sp>
          <p:nvSpPr>
            <p:cNvPr id="4" name="Freeform 3"/>
            <p:cNvSpPr/>
            <p:nvPr/>
          </p:nvSpPr>
          <p:spPr>
            <a:xfrm>
              <a:off x="2457450" y="3629025"/>
              <a:ext cx="4743450" cy="1476375"/>
            </a:xfrm>
            <a:custGeom>
              <a:avLst/>
              <a:gdLst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24125 w 4743450"/>
                <a:gd name="connsiteY76" fmla="*/ 1400175 h 1476375"/>
                <a:gd name="connsiteX77" fmla="*/ 2466975 w 4743450"/>
                <a:gd name="connsiteY77" fmla="*/ 1381125 h 1476375"/>
                <a:gd name="connsiteX78" fmla="*/ 2438400 w 4743450"/>
                <a:gd name="connsiteY78" fmla="*/ 1362075 h 1476375"/>
                <a:gd name="connsiteX79" fmla="*/ 2343150 w 4743450"/>
                <a:gd name="connsiteY79" fmla="*/ 1343025 h 1476375"/>
                <a:gd name="connsiteX80" fmla="*/ 2314575 w 4743450"/>
                <a:gd name="connsiteY80" fmla="*/ 1333500 h 1476375"/>
                <a:gd name="connsiteX81" fmla="*/ 2181225 w 4743450"/>
                <a:gd name="connsiteY81" fmla="*/ 1314450 h 1476375"/>
                <a:gd name="connsiteX82" fmla="*/ 2105025 w 4743450"/>
                <a:gd name="connsiteY82" fmla="*/ 1295400 h 1476375"/>
                <a:gd name="connsiteX83" fmla="*/ 1981200 w 4743450"/>
                <a:gd name="connsiteY83" fmla="*/ 1276350 h 1476375"/>
                <a:gd name="connsiteX84" fmla="*/ 1933575 w 4743450"/>
                <a:gd name="connsiteY84" fmla="*/ 1257300 h 1476375"/>
                <a:gd name="connsiteX85" fmla="*/ 1847850 w 4743450"/>
                <a:gd name="connsiteY85" fmla="*/ 1247775 h 1476375"/>
                <a:gd name="connsiteX86" fmla="*/ 1704975 w 4743450"/>
                <a:gd name="connsiteY86" fmla="*/ 1228725 h 1476375"/>
                <a:gd name="connsiteX87" fmla="*/ 1676400 w 4743450"/>
                <a:gd name="connsiteY87" fmla="*/ 1219200 h 1476375"/>
                <a:gd name="connsiteX88" fmla="*/ 1590675 w 4743450"/>
                <a:gd name="connsiteY88" fmla="*/ 1200150 h 1476375"/>
                <a:gd name="connsiteX89" fmla="*/ 1504950 w 4743450"/>
                <a:gd name="connsiteY89" fmla="*/ 1190625 h 1476375"/>
                <a:gd name="connsiteX90" fmla="*/ 1371600 w 4743450"/>
                <a:gd name="connsiteY90" fmla="*/ 1171575 h 1476375"/>
                <a:gd name="connsiteX91" fmla="*/ 1314450 w 4743450"/>
                <a:gd name="connsiteY91" fmla="*/ 1162050 h 1476375"/>
                <a:gd name="connsiteX92" fmla="*/ 1228725 w 4743450"/>
                <a:gd name="connsiteY92" fmla="*/ 1152525 h 1476375"/>
                <a:gd name="connsiteX93" fmla="*/ 1181100 w 4743450"/>
                <a:gd name="connsiteY93" fmla="*/ 1143000 h 1476375"/>
                <a:gd name="connsiteX94" fmla="*/ 1000125 w 4743450"/>
                <a:gd name="connsiteY94" fmla="*/ 1123950 h 1476375"/>
                <a:gd name="connsiteX95" fmla="*/ 952500 w 4743450"/>
                <a:gd name="connsiteY95" fmla="*/ 1114425 h 1476375"/>
                <a:gd name="connsiteX96" fmla="*/ 923925 w 4743450"/>
                <a:gd name="connsiteY96" fmla="*/ 1104900 h 1476375"/>
                <a:gd name="connsiteX97" fmla="*/ 838200 w 4743450"/>
                <a:gd name="connsiteY97" fmla="*/ 1085850 h 1476375"/>
                <a:gd name="connsiteX98" fmla="*/ 781050 w 4743450"/>
                <a:gd name="connsiteY98" fmla="*/ 1076325 h 1476375"/>
                <a:gd name="connsiteX99" fmla="*/ 714375 w 4743450"/>
                <a:gd name="connsiteY99" fmla="*/ 1066800 h 1476375"/>
                <a:gd name="connsiteX100" fmla="*/ 676275 w 4743450"/>
                <a:gd name="connsiteY100" fmla="*/ 1057275 h 1476375"/>
                <a:gd name="connsiteX101" fmla="*/ 571500 w 4743450"/>
                <a:gd name="connsiteY101" fmla="*/ 1038225 h 1476375"/>
                <a:gd name="connsiteX102" fmla="*/ 476250 w 4743450"/>
                <a:gd name="connsiteY102" fmla="*/ 1028700 h 1476375"/>
                <a:gd name="connsiteX103" fmla="*/ 314325 w 4743450"/>
                <a:gd name="connsiteY103" fmla="*/ 1000125 h 1476375"/>
                <a:gd name="connsiteX104" fmla="*/ 180975 w 4743450"/>
                <a:gd name="connsiteY104" fmla="*/ 990600 h 1476375"/>
                <a:gd name="connsiteX105" fmla="*/ 95250 w 4743450"/>
                <a:gd name="connsiteY105" fmla="*/ 981075 h 1476375"/>
                <a:gd name="connsiteX106" fmla="*/ 38100 w 4743450"/>
                <a:gd name="connsiteY106" fmla="*/ 962025 h 1476375"/>
                <a:gd name="connsiteX107" fmla="*/ 0 w 4743450"/>
                <a:gd name="connsiteY107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24125 w 4743450"/>
                <a:gd name="connsiteY76" fmla="*/ 1400175 h 1476375"/>
                <a:gd name="connsiteX77" fmla="*/ 2466975 w 4743450"/>
                <a:gd name="connsiteY77" fmla="*/ 1381125 h 1476375"/>
                <a:gd name="connsiteX78" fmla="*/ 2438400 w 4743450"/>
                <a:gd name="connsiteY78" fmla="*/ 1362075 h 1476375"/>
                <a:gd name="connsiteX79" fmla="*/ 2343150 w 4743450"/>
                <a:gd name="connsiteY79" fmla="*/ 1343025 h 1476375"/>
                <a:gd name="connsiteX80" fmla="*/ 2286000 w 4743450"/>
                <a:gd name="connsiteY80" fmla="*/ 1376363 h 1476375"/>
                <a:gd name="connsiteX81" fmla="*/ 2181225 w 4743450"/>
                <a:gd name="connsiteY81" fmla="*/ 1314450 h 1476375"/>
                <a:gd name="connsiteX82" fmla="*/ 2105025 w 4743450"/>
                <a:gd name="connsiteY82" fmla="*/ 1295400 h 1476375"/>
                <a:gd name="connsiteX83" fmla="*/ 1981200 w 4743450"/>
                <a:gd name="connsiteY83" fmla="*/ 1276350 h 1476375"/>
                <a:gd name="connsiteX84" fmla="*/ 1933575 w 4743450"/>
                <a:gd name="connsiteY84" fmla="*/ 1257300 h 1476375"/>
                <a:gd name="connsiteX85" fmla="*/ 1847850 w 4743450"/>
                <a:gd name="connsiteY85" fmla="*/ 1247775 h 1476375"/>
                <a:gd name="connsiteX86" fmla="*/ 1704975 w 4743450"/>
                <a:gd name="connsiteY86" fmla="*/ 1228725 h 1476375"/>
                <a:gd name="connsiteX87" fmla="*/ 1676400 w 4743450"/>
                <a:gd name="connsiteY87" fmla="*/ 1219200 h 1476375"/>
                <a:gd name="connsiteX88" fmla="*/ 1590675 w 4743450"/>
                <a:gd name="connsiteY88" fmla="*/ 1200150 h 1476375"/>
                <a:gd name="connsiteX89" fmla="*/ 1504950 w 4743450"/>
                <a:gd name="connsiteY89" fmla="*/ 1190625 h 1476375"/>
                <a:gd name="connsiteX90" fmla="*/ 1371600 w 4743450"/>
                <a:gd name="connsiteY90" fmla="*/ 1171575 h 1476375"/>
                <a:gd name="connsiteX91" fmla="*/ 1314450 w 4743450"/>
                <a:gd name="connsiteY91" fmla="*/ 1162050 h 1476375"/>
                <a:gd name="connsiteX92" fmla="*/ 1228725 w 4743450"/>
                <a:gd name="connsiteY92" fmla="*/ 1152525 h 1476375"/>
                <a:gd name="connsiteX93" fmla="*/ 1181100 w 4743450"/>
                <a:gd name="connsiteY93" fmla="*/ 1143000 h 1476375"/>
                <a:gd name="connsiteX94" fmla="*/ 1000125 w 4743450"/>
                <a:gd name="connsiteY94" fmla="*/ 1123950 h 1476375"/>
                <a:gd name="connsiteX95" fmla="*/ 952500 w 4743450"/>
                <a:gd name="connsiteY95" fmla="*/ 1114425 h 1476375"/>
                <a:gd name="connsiteX96" fmla="*/ 923925 w 4743450"/>
                <a:gd name="connsiteY96" fmla="*/ 1104900 h 1476375"/>
                <a:gd name="connsiteX97" fmla="*/ 838200 w 4743450"/>
                <a:gd name="connsiteY97" fmla="*/ 1085850 h 1476375"/>
                <a:gd name="connsiteX98" fmla="*/ 781050 w 4743450"/>
                <a:gd name="connsiteY98" fmla="*/ 1076325 h 1476375"/>
                <a:gd name="connsiteX99" fmla="*/ 714375 w 4743450"/>
                <a:gd name="connsiteY99" fmla="*/ 1066800 h 1476375"/>
                <a:gd name="connsiteX100" fmla="*/ 676275 w 4743450"/>
                <a:gd name="connsiteY100" fmla="*/ 1057275 h 1476375"/>
                <a:gd name="connsiteX101" fmla="*/ 571500 w 4743450"/>
                <a:gd name="connsiteY101" fmla="*/ 1038225 h 1476375"/>
                <a:gd name="connsiteX102" fmla="*/ 476250 w 4743450"/>
                <a:gd name="connsiteY102" fmla="*/ 1028700 h 1476375"/>
                <a:gd name="connsiteX103" fmla="*/ 314325 w 4743450"/>
                <a:gd name="connsiteY103" fmla="*/ 1000125 h 1476375"/>
                <a:gd name="connsiteX104" fmla="*/ 180975 w 4743450"/>
                <a:gd name="connsiteY104" fmla="*/ 990600 h 1476375"/>
                <a:gd name="connsiteX105" fmla="*/ 95250 w 4743450"/>
                <a:gd name="connsiteY105" fmla="*/ 981075 h 1476375"/>
                <a:gd name="connsiteX106" fmla="*/ 38100 w 4743450"/>
                <a:gd name="connsiteY106" fmla="*/ 962025 h 1476375"/>
                <a:gd name="connsiteX107" fmla="*/ 0 w 4743450"/>
                <a:gd name="connsiteY107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24125 w 4743450"/>
                <a:gd name="connsiteY76" fmla="*/ 1400175 h 1476375"/>
                <a:gd name="connsiteX77" fmla="*/ 2466975 w 4743450"/>
                <a:gd name="connsiteY77" fmla="*/ 1381125 h 1476375"/>
                <a:gd name="connsiteX78" fmla="*/ 2438400 w 4743450"/>
                <a:gd name="connsiteY78" fmla="*/ 1362075 h 1476375"/>
                <a:gd name="connsiteX79" fmla="*/ 2343150 w 4743450"/>
                <a:gd name="connsiteY79" fmla="*/ 1343025 h 1476375"/>
                <a:gd name="connsiteX80" fmla="*/ 2286000 w 4743450"/>
                <a:gd name="connsiteY80" fmla="*/ 1376363 h 1476375"/>
                <a:gd name="connsiteX81" fmla="*/ 2150268 w 4743450"/>
                <a:gd name="connsiteY81" fmla="*/ 1345407 h 1476375"/>
                <a:gd name="connsiteX82" fmla="*/ 2105025 w 4743450"/>
                <a:gd name="connsiteY82" fmla="*/ 1295400 h 1476375"/>
                <a:gd name="connsiteX83" fmla="*/ 1981200 w 4743450"/>
                <a:gd name="connsiteY83" fmla="*/ 1276350 h 1476375"/>
                <a:gd name="connsiteX84" fmla="*/ 1933575 w 4743450"/>
                <a:gd name="connsiteY84" fmla="*/ 1257300 h 1476375"/>
                <a:gd name="connsiteX85" fmla="*/ 1847850 w 4743450"/>
                <a:gd name="connsiteY85" fmla="*/ 1247775 h 1476375"/>
                <a:gd name="connsiteX86" fmla="*/ 1704975 w 4743450"/>
                <a:gd name="connsiteY86" fmla="*/ 1228725 h 1476375"/>
                <a:gd name="connsiteX87" fmla="*/ 1676400 w 4743450"/>
                <a:gd name="connsiteY87" fmla="*/ 1219200 h 1476375"/>
                <a:gd name="connsiteX88" fmla="*/ 1590675 w 4743450"/>
                <a:gd name="connsiteY88" fmla="*/ 1200150 h 1476375"/>
                <a:gd name="connsiteX89" fmla="*/ 1504950 w 4743450"/>
                <a:gd name="connsiteY89" fmla="*/ 1190625 h 1476375"/>
                <a:gd name="connsiteX90" fmla="*/ 1371600 w 4743450"/>
                <a:gd name="connsiteY90" fmla="*/ 1171575 h 1476375"/>
                <a:gd name="connsiteX91" fmla="*/ 1314450 w 4743450"/>
                <a:gd name="connsiteY91" fmla="*/ 1162050 h 1476375"/>
                <a:gd name="connsiteX92" fmla="*/ 1228725 w 4743450"/>
                <a:gd name="connsiteY92" fmla="*/ 1152525 h 1476375"/>
                <a:gd name="connsiteX93" fmla="*/ 1181100 w 4743450"/>
                <a:gd name="connsiteY93" fmla="*/ 1143000 h 1476375"/>
                <a:gd name="connsiteX94" fmla="*/ 1000125 w 4743450"/>
                <a:gd name="connsiteY94" fmla="*/ 1123950 h 1476375"/>
                <a:gd name="connsiteX95" fmla="*/ 952500 w 4743450"/>
                <a:gd name="connsiteY95" fmla="*/ 1114425 h 1476375"/>
                <a:gd name="connsiteX96" fmla="*/ 923925 w 4743450"/>
                <a:gd name="connsiteY96" fmla="*/ 1104900 h 1476375"/>
                <a:gd name="connsiteX97" fmla="*/ 838200 w 4743450"/>
                <a:gd name="connsiteY97" fmla="*/ 1085850 h 1476375"/>
                <a:gd name="connsiteX98" fmla="*/ 781050 w 4743450"/>
                <a:gd name="connsiteY98" fmla="*/ 1076325 h 1476375"/>
                <a:gd name="connsiteX99" fmla="*/ 714375 w 4743450"/>
                <a:gd name="connsiteY99" fmla="*/ 1066800 h 1476375"/>
                <a:gd name="connsiteX100" fmla="*/ 676275 w 4743450"/>
                <a:gd name="connsiteY100" fmla="*/ 1057275 h 1476375"/>
                <a:gd name="connsiteX101" fmla="*/ 571500 w 4743450"/>
                <a:gd name="connsiteY101" fmla="*/ 1038225 h 1476375"/>
                <a:gd name="connsiteX102" fmla="*/ 476250 w 4743450"/>
                <a:gd name="connsiteY102" fmla="*/ 1028700 h 1476375"/>
                <a:gd name="connsiteX103" fmla="*/ 314325 w 4743450"/>
                <a:gd name="connsiteY103" fmla="*/ 1000125 h 1476375"/>
                <a:gd name="connsiteX104" fmla="*/ 180975 w 4743450"/>
                <a:gd name="connsiteY104" fmla="*/ 990600 h 1476375"/>
                <a:gd name="connsiteX105" fmla="*/ 95250 w 4743450"/>
                <a:gd name="connsiteY105" fmla="*/ 981075 h 1476375"/>
                <a:gd name="connsiteX106" fmla="*/ 38100 w 4743450"/>
                <a:gd name="connsiteY106" fmla="*/ 962025 h 1476375"/>
                <a:gd name="connsiteX107" fmla="*/ 0 w 4743450"/>
                <a:gd name="connsiteY107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24125 w 4743450"/>
                <a:gd name="connsiteY76" fmla="*/ 1400175 h 1476375"/>
                <a:gd name="connsiteX77" fmla="*/ 2466975 w 4743450"/>
                <a:gd name="connsiteY77" fmla="*/ 1381125 h 1476375"/>
                <a:gd name="connsiteX78" fmla="*/ 2438400 w 4743450"/>
                <a:gd name="connsiteY78" fmla="*/ 1362075 h 1476375"/>
                <a:gd name="connsiteX79" fmla="*/ 2343150 w 4743450"/>
                <a:gd name="connsiteY79" fmla="*/ 1343025 h 1476375"/>
                <a:gd name="connsiteX80" fmla="*/ 2286000 w 4743450"/>
                <a:gd name="connsiteY80" fmla="*/ 1376363 h 1476375"/>
                <a:gd name="connsiteX81" fmla="*/ 2150268 w 4743450"/>
                <a:gd name="connsiteY81" fmla="*/ 1345407 h 1476375"/>
                <a:gd name="connsiteX82" fmla="*/ 2076450 w 4743450"/>
                <a:gd name="connsiteY82" fmla="*/ 1316831 h 1476375"/>
                <a:gd name="connsiteX83" fmla="*/ 1981200 w 4743450"/>
                <a:gd name="connsiteY83" fmla="*/ 1276350 h 1476375"/>
                <a:gd name="connsiteX84" fmla="*/ 1933575 w 4743450"/>
                <a:gd name="connsiteY84" fmla="*/ 1257300 h 1476375"/>
                <a:gd name="connsiteX85" fmla="*/ 1847850 w 4743450"/>
                <a:gd name="connsiteY85" fmla="*/ 1247775 h 1476375"/>
                <a:gd name="connsiteX86" fmla="*/ 1704975 w 4743450"/>
                <a:gd name="connsiteY86" fmla="*/ 1228725 h 1476375"/>
                <a:gd name="connsiteX87" fmla="*/ 1676400 w 4743450"/>
                <a:gd name="connsiteY87" fmla="*/ 1219200 h 1476375"/>
                <a:gd name="connsiteX88" fmla="*/ 1590675 w 4743450"/>
                <a:gd name="connsiteY88" fmla="*/ 1200150 h 1476375"/>
                <a:gd name="connsiteX89" fmla="*/ 1504950 w 4743450"/>
                <a:gd name="connsiteY89" fmla="*/ 1190625 h 1476375"/>
                <a:gd name="connsiteX90" fmla="*/ 1371600 w 4743450"/>
                <a:gd name="connsiteY90" fmla="*/ 1171575 h 1476375"/>
                <a:gd name="connsiteX91" fmla="*/ 1314450 w 4743450"/>
                <a:gd name="connsiteY91" fmla="*/ 1162050 h 1476375"/>
                <a:gd name="connsiteX92" fmla="*/ 1228725 w 4743450"/>
                <a:gd name="connsiteY92" fmla="*/ 1152525 h 1476375"/>
                <a:gd name="connsiteX93" fmla="*/ 1181100 w 4743450"/>
                <a:gd name="connsiteY93" fmla="*/ 1143000 h 1476375"/>
                <a:gd name="connsiteX94" fmla="*/ 1000125 w 4743450"/>
                <a:gd name="connsiteY94" fmla="*/ 1123950 h 1476375"/>
                <a:gd name="connsiteX95" fmla="*/ 952500 w 4743450"/>
                <a:gd name="connsiteY95" fmla="*/ 1114425 h 1476375"/>
                <a:gd name="connsiteX96" fmla="*/ 923925 w 4743450"/>
                <a:gd name="connsiteY96" fmla="*/ 1104900 h 1476375"/>
                <a:gd name="connsiteX97" fmla="*/ 838200 w 4743450"/>
                <a:gd name="connsiteY97" fmla="*/ 1085850 h 1476375"/>
                <a:gd name="connsiteX98" fmla="*/ 781050 w 4743450"/>
                <a:gd name="connsiteY98" fmla="*/ 1076325 h 1476375"/>
                <a:gd name="connsiteX99" fmla="*/ 714375 w 4743450"/>
                <a:gd name="connsiteY99" fmla="*/ 1066800 h 1476375"/>
                <a:gd name="connsiteX100" fmla="*/ 676275 w 4743450"/>
                <a:gd name="connsiteY100" fmla="*/ 1057275 h 1476375"/>
                <a:gd name="connsiteX101" fmla="*/ 571500 w 4743450"/>
                <a:gd name="connsiteY101" fmla="*/ 1038225 h 1476375"/>
                <a:gd name="connsiteX102" fmla="*/ 476250 w 4743450"/>
                <a:gd name="connsiteY102" fmla="*/ 1028700 h 1476375"/>
                <a:gd name="connsiteX103" fmla="*/ 314325 w 4743450"/>
                <a:gd name="connsiteY103" fmla="*/ 1000125 h 1476375"/>
                <a:gd name="connsiteX104" fmla="*/ 180975 w 4743450"/>
                <a:gd name="connsiteY104" fmla="*/ 990600 h 1476375"/>
                <a:gd name="connsiteX105" fmla="*/ 95250 w 4743450"/>
                <a:gd name="connsiteY105" fmla="*/ 981075 h 1476375"/>
                <a:gd name="connsiteX106" fmla="*/ 38100 w 4743450"/>
                <a:gd name="connsiteY106" fmla="*/ 962025 h 1476375"/>
                <a:gd name="connsiteX107" fmla="*/ 0 w 4743450"/>
                <a:gd name="connsiteY107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24125 w 4743450"/>
                <a:gd name="connsiteY76" fmla="*/ 1400175 h 1476375"/>
                <a:gd name="connsiteX77" fmla="*/ 2466975 w 4743450"/>
                <a:gd name="connsiteY77" fmla="*/ 1381125 h 1476375"/>
                <a:gd name="connsiteX78" fmla="*/ 2438400 w 4743450"/>
                <a:gd name="connsiteY78" fmla="*/ 1362075 h 1476375"/>
                <a:gd name="connsiteX79" fmla="*/ 2343150 w 4743450"/>
                <a:gd name="connsiteY79" fmla="*/ 1343025 h 1476375"/>
                <a:gd name="connsiteX80" fmla="*/ 2286000 w 4743450"/>
                <a:gd name="connsiteY80" fmla="*/ 1376363 h 1476375"/>
                <a:gd name="connsiteX81" fmla="*/ 2150268 w 4743450"/>
                <a:gd name="connsiteY81" fmla="*/ 1345407 h 1476375"/>
                <a:gd name="connsiteX82" fmla="*/ 2076450 w 4743450"/>
                <a:gd name="connsiteY82" fmla="*/ 1316831 h 1476375"/>
                <a:gd name="connsiteX83" fmla="*/ 1966913 w 4743450"/>
                <a:gd name="connsiteY83" fmla="*/ 1288256 h 1476375"/>
                <a:gd name="connsiteX84" fmla="*/ 1933575 w 4743450"/>
                <a:gd name="connsiteY84" fmla="*/ 1257300 h 1476375"/>
                <a:gd name="connsiteX85" fmla="*/ 1847850 w 4743450"/>
                <a:gd name="connsiteY85" fmla="*/ 1247775 h 1476375"/>
                <a:gd name="connsiteX86" fmla="*/ 1704975 w 4743450"/>
                <a:gd name="connsiteY86" fmla="*/ 1228725 h 1476375"/>
                <a:gd name="connsiteX87" fmla="*/ 1676400 w 4743450"/>
                <a:gd name="connsiteY87" fmla="*/ 1219200 h 1476375"/>
                <a:gd name="connsiteX88" fmla="*/ 1590675 w 4743450"/>
                <a:gd name="connsiteY88" fmla="*/ 1200150 h 1476375"/>
                <a:gd name="connsiteX89" fmla="*/ 1504950 w 4743450"/>
                <a:gd name="connsiteY89" fmla="*/ 1190625 h 1476375"/>
                <a:gd name="connsiteX90" fmla="*/ 1371600 w 4743450"/>
                <a:gd name="connsiteY90" fmla="*/ 1171575 h 1476375"/>
                <a:gd name="connsiteX91" fmla="*/ 1314450 w 4743450"/>
                <a:gd name="connsiteY91" fmla="*/ 1162050 h 1476375"/>
                <a:gd name="connsiteX92" fmla="*/ 1228725 w 4743450"/>
                <a:gd name="connsiteY92" fmla="*/ 1152525 h 1476375"/>
                <a:gd name="connsiteX93" fmla="*/ 1181100 w 4743450"/>
                <a:gd name="connsiteY93" fmla="*/ 1143000 h 1476375"/>
                <a:gd name="connsiteX94" fmla="*/ 1000125 w 4743450"/>
                <a:gd name="connsiteY94" fmla="*/ 1123950 h 1476375"/>
                <a:gd name="connsiteX95" fmla="*/ 952500 w 4743450"/>
                <a:gd name="connsiteY95" fmla="*/ 1114425 h 1476375"/>
                <a:gd name="connsiteX96" fmla="*/ 923925 w 4743450"/>
                <a:gd name="connsiteY96" fmla="*/ 1104900 h 1476375"/>
                <a:gd name="connsiteX97" fmla="*/ 838200 w 4743450"/>
                <a:gd name="connsiteY97" fmla="*/ 1085850 h 1476375"/>
                <a:gd name="connsiteX98" fmla="*/ 781050 w 4743450"/>
                <a:gd name="connsiteY98" fmla="*/ 1076325 h 1476375"/>
                <a:gd name="connsiteX99" fmla="*/ 714375 w 4743450"/>
                <a:gd name="connsiteY99" fmla="*/ 1066800 h 1476375"/>
                <a:gd name="connsiteX100" fmla="*/ 676275 w 4743450"/>
                <a:gd name="connsiteY100" fmla="*/ 1057275 h 1476375"/>
                <a:gd name="connsiteX101" fmla="*/ 571500 w 4743450"/>
                <a:gd name="connsiteY101" fmla="*/ 1038225 h 1476375"/>
                <a:gd name="connsiteX102" fmla="*/ 476250 w 4743450"/>
                <a:gd name="connsiteY102" fmla="*/ 1028700 h 1476375"/>
                <a:gd name="connsiteX103" fmla="*/ 314325 w 4743450"/>
                <a:gd name="connsiteY103" fmla="*/ 1000125 h 1476375"/>
                <a:gd name="connsiteX104" fmla="*/ 180975 w 4743450"/>
                <a:gd name="connsiteY104" fmla="*/ 990600 h 1476375"/>
                <a:gd name="connsiteX105" fmla="*/ 95250 w 4743450"/>
                <a:gd name="connsiteY105" fmla="*/ 981075 h 1476375"/>
                <a:gd name="connsiteX106" fmla="*/ 38100 w 4743450"/>
                <a:gd name="connsiteY106" fmla="*/ 962025 h 1476375"/>
                <a:gd name="connsiteX107" fmla="*/ 0 w 4743450"/>
                <a:gd name="connsiteY107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24125 w 4743450"/>
                <a:gd name="connsiteY76" fmla="*/ 1400175 h 1476375"/>
                <a:gd name="connsiteX77" fmla="*/ 2466975 w 4743450"/>
                <a:gd name="connsiteY77" fmla="*/ 1381125 h 1476375"/>
                <a:gd name="connsiteX78" fmla="*/ 2438400 w 4743450"/>
                <a:gd name="connsiteY78" fmla="*/ 1362075 h 1476375"/>
                <a:gd name="connsiteX79" fmla="*/ 2347912 w 4743450"/>
                <a:gd name="connsiteY79" fmla="*/ 1395413 h 1476375"/>
                <a:gd name="connsiteX80" fmla="*/ 2286000 w 4743450"/>
                <a:gd name="connsiteY80" fmla="*/ 1376363 h 1476375"/>
                <a:gd name="connsiteX81" fmla="*/ 2150268 w 4743450"/>
                <a:gd name="connsiteY81" fmla="*/ 1345407 h 1476375"/>
                <a:gd name="connsiteX82" fmla="*/ 2076450 w 4743450"/>
                <a:gd name="connsiteY82" fmla="*/ 1316831 h 1476375"/>
                <a:gd name="connsiteX83" fmla="*/ 1966913 w 4743450"/>
                <a:gd name="connsiteY83" fmla="*/ 1288256 h 1476375"/>
                <a:gd name="connsiteX84" fmla="*/ 1933575 w 4743450"/>
                <a:gd name="connsiteY84" fmla="*/ 1257300 h 1476375"/>
                <a:gd name="connsiteX85" fmla="*/ 1847850 w 4743450"/>
                <a:gd name="connsiteY85" fmla="*/ 1247775 h 1476375"/>
                <a:gd name="connsiteX86" fmla="*/ 1704975 w 4743450"/>
                <a:gd name="connsiteY86" fmla="*/ 1228725 h 1476375"/>
                <a:gd name="connsiteX87" fmla="*/ 1676400 w 4743450"/>
                <a:gd name="connsiteY87" fmla="*/ 1219200 h 1476375"/>
                <a:gd name="connsiteX88" fmla="*/ 1590675 w 4743450"/>
                <a:gd name="connsiteY88" fmla="*/ 1200150 h 1476375"/>
                <a:gd name="connsiteX89" fmla="*/ 1504950 w 4743450"/>
                <a:gd name="connsiteY89" fmla="*/ 1190625 h 1476375"/>
                <a:gd name="connsiteX90" fmla="*/ 1371600 w 4743450"/>
                <a:gd name="connsiteY90" fmla="*/ 1171575 h 1476375"/>
                <a:gd name="connsiteX91" fmla="*/ 1314450 w 4743450"/>
                <a:gd name="connsiteY91" fmla="*/ 1162050 h 1476375"/>
                <a:gd name="connsiteX92" fmla="*/ 1228725 w 4743450"/>
                <a:gd name="connsiteY92" fmla="*/ 1152525 h 1476375"/>
                <a:gd name="connsiteX93" fmla="*/ 1181100 w 4743450"/>
                <a:gd name="connsiteY93" fmla="*/ 1143000 h 1476375"/>
                <a:gd name="connsiteX94" fmla="*/ 1000125 w 4743450"/>
                <a:gd name="connsiteY94" fmla="*/ 1123950 h 1476375"/>
                <a:gd name="connsiteX95" fmla="*/ 952500 w 4743450"/>
                <a:gd name="connsiteY95" fmla="*/ 1114425 h 1476375"/>
                <a:gd name="connsiteX96" fmla="*/ 923925 w 4743450"/>
                <a:gd name="connsiteY96" fmla="*/ 1104900 h 1476375"/>
                <a:gd name="connsiteX97" fmla="*/ 838200 w 4743450"/>
                <a:gd name="connsiteY97" fmla="*/ 1085850 h 1476375"/>
                <a:gd name="connsiteX98" fmla="*/ 781050 w 4743450"/>
                <a:gd name="connsiteY98" fmla="*/ 1076325 h 1476375"/>
                <a:gd name="connsiteX99" fmla="*/ 714375 w 4743450"/>
                <a:gd name="connsiteY99" fmla="*/ 1066800 h 1476375"/>
                <a:gd name="connsiteX100" fmla="*/ 676275 w 4743450"/>
                <a:gd name="connsiteY100" fmla="*/ 1057275 h 1476375"/>
                <a:gd name="connsiteX101" fmla="*/ 571500 w 4743450"/>
                <a:gd name="connsiteY101" fmla="*/ 1038225 h 1476375"/>
                <a:gd name="connsiteX102" fmla="*/ 476250 w 4743450"/>
                <a:gd name="connsiteY102" fmla="*/ 1028700 h 1476375"/>
                <a:gd name="connsiteX103" fmla="*/ 314325 w 4743450"/>
                <a:gd name="connsiteY103" fmla="*/ 1000125 h 1476375"/>
                <a:gd name="connsiteX104" fmla="*/ 180975 w 4743450"/>
                <a:gd name="connsiteY104" fmla="*/ 990600 h 1476375"/>
                <a:gd name="connsiteX105" fmla="*/ 95250 w 4743450"/>
                <a:gd name="connsiteY105" fmla="*/ 981075 h 1476375"/>
                <a:gd name="connsiteX106" fmla="*/ 38100 w 4743450"/>
                <a:gd name="connsiteY106" fmla="*/ 962025 h 1476375"/>
                <a:gd name="connsiteX107" fmla="*/ 0 w 4743450"/>
                <a:gd name="connsiteY107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24125 w 4743450"/>
                <a:gd name="connsiteY76" fmla="*/ 1400175 h 1476375"/>
                <a:gd name="connsiteX77" fmla="*/ 2466975 w 4743450"/>
                <a:gd name="connsiteY77" fmla="*/ 1381125 h 1476375"/>
                <a:gd name="connsiteX78" fmla="*/ 2438400 w 4743450"/>
                <a:gd name="connsiteY78" fmla="*/ 1433512 h 1476375"/>
                <a:gd name="connsiteX79" fmla="*/ 2347912 w 4743450"/>
                <a:gd name="connsiteY79" fmla="*/ 1395413 h 1476375"/>
                <a:gd name="connsiteX80" fmla="*/ 2286000 w 4743450"/>
                <a:gd name="connsiteY80" fmla="*/ 1376363 h 1476375"/>
                <a:gd name="connsiteX81" fmla="*/ 2150268 w 4743450"/>
                <a:gd name="connsiteY81" fmla="*/ 1345407 h 1476375"/>
                <a:gd name="connsiteX82" fmla="*/ 2076450 w 4743450"/>
                <a:gd name="connsiteY82" fmla="*/ 1316831 h 1476375"/>
                <a:gd name="connsiteX83" fmla="*/ 1966913 w 4743450"/>
                <a:gd name="connsiteY83" fmla="*/ 1288256 h 1476375"/>
                <a:gd name="connsiteX84" fmla="*/ 1933575 w 4743450"/>
                <a:gd name="connsiteY84" fmla="*/ 1257300 h 1476375"/>
                <a:gd name="connsiteX85" fmla="*/ 1847850 w 4743450"/>
                <a:gd name="connsiteY85" fmla="*/ 1247775 h 1476375"/>
                <a:gd name="connsiteX86" fmla="*/ 1704975 w 4743450"/>
                <a:gd name="connsiteY86" fmla="*/ 1228725 h 1476375"/>
                <a:gd name="connsiteX87" fmla="*/ 1676400 w 4743450"/>
                <a:gd name="connsiteY87" fmla="*/ 1219200 h 1476375"/>
                <a:gd name="connsiteX88" fmla="*/ 1590675 w 4743450"/>
                <a:gd name="connsiteY88" fmla="*/ 1200150 h 1476375"/>
                <a:gd name="connsiteX89" fmla="*/ 1504950 w 4743450"/>
                <a:gd name="connsiteY89" fmla="*/ 1190625 h 1476375"/>
                <a:gd name="connsiteX90" fmla="*/ 1371600 w 4743450"/>
                <a:gd name="connsiteY90" fmla="*/ 1171575 h 1476375"/>
                <a:gd name="connsiteX91" fmla="*/ 1314450 w 4743450"/>
                <a:gd name="connsiteY91" fmla="*/ 1162050 h 1476375"/>
                <a:gd name="connsiteX92" fmla="*/ 1228725 w 4743450"/>
                <a:gd name="connsiteY92" fmla="*/ 1152525 h 1476375"/>
                <a:gd name="connsiteX93" fmla="*/ 1181100 w 4743450"/>
                <a:gd name="connsiteY93" fmla="*/ 1143000 h 1476375"/>
                <a:gd name="connsiteX94" fmla="*/ 1000125 w 4743450"/>
                <a:gd name="connsiteY94" fmla="*/ 1123950 h 1476375"/>
                <a:gd name="connsiteX95" fmla="*/ 952500 w 4743450"/>
                <a:gd name="connsiteY95" fmla="*/ 1114425 h 1476375"/>
                <a:gd name="connsiteX96" fmla="*/ 923925 w 4743450"/>
                <a:gd name="connsiteY96" fmla="*/ 1104900 h 1476375"/>
                <a:gd name="connsiteX97" fmla="*/ 838200 w 4743450"/>
                <a:gd name="connsiteY97" fmla="*/ 1085850 h 1476375"/>
                <a:gd name="connsiteX98" fmla="*/ 781050 w 4743450"/>
                <a:gd name="connsiteY98" fmla="*/ 1076325 h 1476375"/>
                <a:gd name="connsiteX99" fmla="*/ 714375 w 4743450"/>
                <a:gd name="connsiteY99" fmla="*/ 1066800 h 1476375"/>
                <a:gd name="connsiteX100" fmla="*/ 676275 w 4743450"/>
                <a:gd name="connsiteY100" fmla="*/ 1057275 h 1476375"/>
                <a:gd name="connsiteX101" fmla="*/ 571500 w 4743450"/>
                <a:gd name="connsiteY101" fmla="*/ 1038225 h 1476375"/>
                <a:gd name="connsiteX102" fmla="*/ 476250 w 4743450"/>
                <a:gd name="connsiteY102" fmla="*/ 1028700 h 1476375"/>
                <a:gd name="connsiteX103" fmla="*/ 314325 w 4743450"/>
                <a:gd name="connsiteY103" fmla="*/ 1000125 h 1476375"/>
                <a:gd name="connsiteX104" fmla="*/ 180975 w 4743450"/>
                <a:gd name="connsiteY104" fmla="*/ 990600 h 1476375"/>
                <a:gd name="connsiteX105" fmla="*/ 95250 w 4743450"/>
                <a:gd name="connsiteY105" fmla="*/ 981075 h 1476375"/>
                <a:gd name="connsiteX106" fmla="*/ 38100 w 4743450"/>
                <a:gd name="connsiteY106" fmla="*/ 962025 h 1476375"/>
                <a:gd name="connsiteX107" fmla="*/ 0 w 4743450"/>
                <a:gd name="connsiteY107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24125 w 4743450"/>
                <a:gd name="connsiteY76" fmla="*/ 1400175 h 1476375"/>
                <a:gd name="connsiteX77" fmla="*/ 2490787 w 4743450"/>
                <a:gd name="connsiteY77" fmla="*/ 1433512 h 1476375"/>
                <a:gd name="connsiteX78" fmla="*/ 2438400 w 4743450"/>
                <a:gd name="connsiteY78" fmla="*/ 1433512 h 1476375"/>
                <a:gd name="connsiteX79" fmla="*/ 2347912 w 4743450"/>
                <a:gd name="connsiteY79" fmla="*/ 1395413 h 1476375"/>
                <a:gd name="connsiteX80" fmla="*/ 2286000 w 4743450"/>
                <a:gd name="connsiteY80" fmla="*/ 1376363 h 1476375"/>
                <a:gd name="connsiteX81" fmla="*/ 2150268 w 4743450"/>
                <a:gd name="connsiteY81" fmla="*/ 1345407 h 1476375"/>
                <a:gd name="connsiteX82" fmla="*/ 2076450 w 4743450"/>
                <a:gd name="connsiteY82" fmla="*/ 1316831 h 1476375"/>
                <a:gd name="connsiteX83" fmla="*/ 1966913 w 4743450"/>
                <a:gd name="connsiteY83" fmla="*/ 1288256 h 1476375"/>
                <a:gd name="connsiteX84" fmla="*/ 1933575 w 4743450"/>
                <a:gd name="connsiteY84" fmla="*/ 1257300 h 1476375"/>
                <a:gd name="connsiteX85" fmla="*/ 1847850 w 4743450"/>
                <a:gd name="connsiteY85" fmla="*/ 1247775 h 1476375"/>
                <a:gd name="connsiteX86" fmla="*/ 1704975 w 4743450"/>
                <a:gd name="connsiteY86" fmla="*/ 1228725 h 1476375"/>
                <a:gd name="connsiteX87" fmla="*/ 1676400 w 4743450"/>
                <a:gd name="connsiteY87" fmla="*/ 1219200 h 1476375"/>
                <a:gd name="connsiteX88" fmla="*/ 1590675 w 4743450"/>
                <a:gd name="connsiteY88" fmla="*/ 1200150 h 1476375"/>
                <a:gd name="connsiteX89" fmla="*/ 1504950 w 4743450"/>
                <a:gd name="connsiteY89" fmla="*/ 1190625 h 1476375"/>
                <a:gd name="connsiteX90" fmla="*/ 1371600 w 4743450"/>
                <a:gd name="connsiteY90" fmla="*/ 1171575 h 1476375"/>
                <a:gd name="connsiteX91" fmla="*/ 1314450 w 4743450"/>
                <a:gd name="connsiteY91" fmla="*/ 1162050 h 1476375"/>
                <a:gd name="connsiteX92" fmla="*/ 1228725 w 4743450"/>
                <a:gd name="connsiteY92" fmla="*/ 1152525 h 1476375"/>
                <a:gd name="connsiteX93" fmla="*/ 1181100 w 4743450"/>
                <a:gd name="connsiteY93" fmla="*/ 1143000 h 1476375"/>
                <a:gd name="connsiteX94" fmla="*/ 1000125 w 4743450"/>
                <a:gd name="connsiteY94" fmla="*/ 1123950 h 1476375"/>
                <a:gd name="connsiteX95" fmla="*/ 952500 w 4743450"/>
                <a:gd name="connsiteY95" fmla="*/ 1114425 h 1476375"/>
                <a:gd name="connsiteX96" fmla="*/ 923925 w 4743450"/>
                <a:gd name="connsiteY96" fmla="*/ 1104900 h 1476375"/>
                <a:gd name="connsiteX97" fmla="*/ 838200 w 4743450"/>
                <a:gd name="connsiteY97" fmla="*/ 1085850 h 1476375"/>
                <a:gd name="connsiteX98" fmla="*/ 781050 w 4743450"/>
                <a:gd name="connsiteY98" fmla="*/ 1076325 h 1476375"/>
                <a:gd name="connsiteX99" fmla="*/ 714375 w 4743450"/>
                <a:gd name="connsiteY99" fmla="*/ 1066800 h 1476375"/>
                <a:gd name="connsiteX100" fmla="*/ 676275 w 4743450"/>
                <a:gd name="connsiteY100" fmla="*/ 1057275 h 1476375"/>
                <a:gd name="connsiteX101" fmla="*/ 571500 w 4743450"/>
                <a:gd name="connsiteY101" fmla="*/ 1038225 h 1476375"/>
                <a:gd name="connsiteX102" fmla="*/ 476250 w 4743450"/>
                <a:gd name="connsiteY102" fmla="*/ 1028700 h 1476375"/>
                <a:gd name="connsiteX103" fmla="*/ 314325 w 4743450"/>
                <a:gd name="connsiteY103" fmla="*/ 1000125 h 1476375"/>
                <a:gd name="connsiteX104" fmla="*/ 180975 w 4743450"/>
                <a:gd name="connsiteY104" fmla="*/ 990600 h 1476375"/>
                <a:gd name="connsiteX105" fmla="*/ 95250 w 4743450"/>
                <a:gd name="connsiteY105" fmla="*/ 981075 h 1476375"/>
                <a:gd name="connsiteX106" fmla="*/ 38100 w 4743450"/>
                <a:gd name="connsiteY106" fmla="*/ 962025 h 1476375"/>
                <a:gd name="connsiteX107" fmla="*/ 0 w 4743450"/>
                <a:gd name="connsiteY107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24125 w 4743450"/>
                <a:gd name="connsiteY76" fmla="*/ 1400175 h 1476375"/>
                <a:gd name="connsiteX77" fmla="*/ 2438400 w 4743450"/>
                <a:gd name="connsiteY77" fmla="*/ 1433512 h 1476375"/>
                <a:gd name="connsiteX78" fmla="*/ 2347912 w 4743450"/>
                <a:gd name="connsiteY78" fmla="*/ 1395413 h 1476375"/>
                <a:gd name="connsiteX79" fmla="*/ 2286000 w 4743450"/>
                <a:gd name="connsiteY79" fmla="*/ 1376363 h 1476375"/>
                <a:gd name="connsiteX80" fmla="*/ 2150268 w 4743450"/>
                <a:gd name="connsiteY80" fmla="*/ 1345407 h 1476375"/>
                <a:gd name="connsiteX81" fmla="*/ 2076450 w 4743450"/>
                <a:gd name="connsiteY81" fmla="*/ 1316831 h 1476375"/>
                <a:gd name="connsiteX82" fmla="*/ 1966913 w 4743450"/>
                <a:gd name="connsiteY82" fmla="*/ 1288256 h 1476375"/>
                <a:gd name="connsiteX83" fmla="*/ 1933575 w 4743450"/>
                <a:gd name="connsiteY83" fmla="*/ 1257300 h 1476375"/>
                <a:gd name="connsiteX84" fmla="*/ 1847850 w 4743450"/>
                <a:gd name="connsiteY84" fmla="*/ 1247775 h 1476375"/>
                <a:gd name="connsiteX85" fmla="*/ 1704975 w 4743450"/>
                <a:gd name="connsiteY85" fmla="*/ 1228725 h 1476375"/>
                <a:gd name="connsiteX86" fmla="*/ 1676400 w 4743450"/>
                <a:gd name="connsiteY86" fmla="*/ 1219200 h 1476375"/>
                <a:gd name="connsiteX87" fmla="*/ 1590675 w 4743450"/>
                <a:gd name="connsiteY87" fmla="*/ 1200150 h 1476375"/>
                <a:gd name="connsiteX88" fmla="*/ 1504950 w 4743450"/>
                <a:gd name="connsiteY88" fmla="*/ 1190625 h 1476375"/>
                <a:gd name="connsiteX89" fmla="*/ 1371600 w 4743450"/>
                <a:gd name="connsiteY89" fmla="*/ 1171575 h 1476375"/>
                <a:gd name="connsiteX90" fmla="*/ 1314450 w 4743450"/>
                <a:gd name="connsiteY90" fmla="*/ 1162050 h 1476375"/>
                <a:gd name="connsiteX91" fmla="*/ 1228725 w 4743450"/>
                <a:gd name="connsiteY91" fmla="*/ 1152525 h 1476375"/>
                <a:gd name="connsiteX92" fmla="*/ 1181100 w 4743450"/>
                <a:gd name="connsiteY92" fmla="*/ 1143000 h 1476375"/>
                <a:gd name="connsiteX93" fmla="*/ 1000125 w 4743450"/>
                <a:gd name="connsiteY93" fmla="*/ 1123950 h 1476375"/>
                <a:gd name="connsiteX94" fmla="*/ 952500 w 4743450"/>
                <a:gd name="connsiteY94" fmla="*/ 1114425 h 1476375"/>
                <a:gd name="connsiteX95" fmla="*/ 923925 w 4743450"/>
                <a:gd name="connsiteY95" fmla="*/ 1104900 h 1476375"/>
                <a:gd name="connsiteX96" fmla="*/ 838200 w 4743450"/>
                <a:gd name="connsiteY96" fmla="*/ 1085850 h 1476375"/>
                <a:gd name="connsiteX97" fmla="*/ 781050 w 4743450"/>
                <a:gd name="connsiteY97" fmla="*/ 1076325 h 1476375"/>
                <a:gd name="connsiteX98" fmla="*/ 714375 w 4743450"/>
                <a:gd name="connsiteY98" fmla="*/ 1066800 h 1476375"/>
                <a:gd name="connsiteX99" fmla="*/ 676275 w 4743450"/>
                <a:gd name="connsiteY99" fmla="*/ 1057275 h 1476375"/>
                <a:gd name="connsiteX100" fmla="*/ 571500 w 4743450"/>
                <a:gd name="connsiteY100" fmla="*/ 1038225 h 1476375"/>
                <a:gd name="connsiteX101" fmla="*/ 476250 w 4743450"/>
                <a:gd name="connsiteY101" fmla="*/ 1028700 h 1476375"/>
                <a:gd name="connsiteX102" fmla="*/ 314325 w 4743450"/>
                <a:gd name="connsiteY102" fmla="*/ 1000125 h 1476375"/>
                <a:gd name="connsiteX103" fmla="*/ 180975 w 4743450"/>
                <a:gd name="connsiteY103" fmla="*/ 990600 h 1476375"/>
                <a:gd name="connsiteX104" fmla="*/ 95250 w 4743450"/>
                <a:gd name="connsiteY104" fmla="*/ 981075 h 1476375"/>
                <a:gd name="connsiteX105" fmla="*/ 38100 w 4743450"/>
                <a:gd name="connsiteY105" fmla="*/ 962025 h 1476375"/>
                <a:gd name="connsiteX106" fmla="*/ 0 w 4743450"/>
                <a:gd name="connsiteY106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519362 w 4743450"/>
                <a:gd name="connsiteY76" fmla="*/ 1433512 h 1476375"/>
                <a:gd name="connsiteX77" fmla="*/ 2438400 w 4743450"/>
                <a:gd name="connsiteY77" fmla="*/ 1433512 h 1476375"/>
                <a:gd name="connsiteX78" fmla="*/ 2347912 w 4743450"/>
                <a:gd name="connsiteY78" fmla="*/ 1395413 h 1476375"/>
                <a:gd name="connsiteX79" fmla="*/ 2286000 w 4743450"/>
                <a:gd name="connsiteY79" fmla="*/ 1376363 h 1476375"/>
                <a:gd name="connsiteX80" fmla="*/ 2150268 w 4743450"/>
                <a:gd name="connsiteY80" fmla="*/ 1345407 h 1476375"/>
                <a:gd name="connsiteX81" fmla="*/ 2076450 w 4743450"/>
                <a:gd name="connsiteY81" fmla="*/ 1316831 h 1476375"/>
                <a:gd name="connsiteX82" fmla="*/ 1966913 w 4743450"/>
                <a:gd name="connsiteY82" fmla="*/ 1288256 h 1476375"/>
                <a:gd name="connsiteX83" fmla="*/ 1933575 w 4743450"/>
                <a:gd name="connsiteY83" fmla="*/ 1257300 h 1476375"/>
                <a:gd name="connsiteX84" fmla="*/ 1847850 w 4743450"/>
                <a:gd name="connsiteY84" fmla="*/ 1247775 h 1476375"/>
                <a:gd name="connsiteX85" fmla="*/ 1704975 w 4743450"/>
                <a:gd name="connsiteY85" fmla="*/ 1228725 h 1476375"/>
                <a:gd name="connsiteX86" fmla="*/ 1676400 w 4743450"/>
                <a:gd name="connsiteY86" fmla="*/ 1219200 h 1476375"/>
                <a:gd name="connsiteX87" fmla="*/ 1590675 w 4743450"/>
                <a:gd name="connsiteY87" fmla="*/ 1200150 h 1476375"/>
                <a:gd name="connsiteX88" fmla="*/ 1504950 w 4743450"/>
                <a:gd name="connsiteY88" fmla="*/ 1190625 h 1476375"/>
                <a:gd name="connsiteX89" fmla="*/ 1371600 w 4743450"/>
                <a:gd name="connsiteY89" fmla="*/ 1171575 h 1476375"/>
                <a:gd name="connsiteX90" fmla="*/ 1314450 w 4743450"/>
                <a:gd name="connsiteY90" fmla="*/ 1162050 h 1476375"/>
                <a:gd name="connsiteX91" fmla="*/ 1228725 w 4743450"/>
                <a:gd name="connsiteY91" fmla="*/ 1152525 h 1476375"/>
                <a:gd name="connsiteX92" fmla="*/ 1181100 w 4743450"/>
                <a:gd name="connsiteY92" fmla="*/ 1143000 h 1476375"/>
                <a:gd name="connsiteX93" fmla="*/ 1000125 w 4743450"/>
                <a:gd name="connsiteY93" fmla="*/ 1123950 h 1476375"/>
                <a:gd name="connsiteX94" fmla="*/ 952500 w 4743450"/>
                <a:gd name="connsiteY94" fmla="*/ 1114425 h 1476375"/>
                <a:gd name="connsiteX95" fmla="*/ 923925 w 4743450"/>
                <a:gd name="connsiteY95" fmla="*/ 1104900 h 1476375"/>
                <a:gd name="connsiteX96" fmla="*/ 838200 w 4743450"/>
                <a:gd name="connsiteY96" fmla="*/ 1085850 h 1476375"/>
                <a:gd name="connsiteX97" fmla="*/ 781050 w 4743450"/>
                <a:gd name="connsiteY97" fmla="*/ 1076325 h 1476375"/>
                <a:gd name="connsiteX98" fmla="*/ 714375 w 4743450"/>
                <a:gd name="connsiteY98" fmla="*/ 1066800 h 1476375"/>
                <a:gd name="connsiteX99" fmla="*/ 676275 w 4743450"/>
                <a:gd name="connsiteY99" fmla="*/ 1057275 h 1476375"/>
                <a:gd name="connsiteX100" fmla="*/ 571500 w 4743450"/>
                <a:gd name="connsiteY100" fmla="*/ 1038225 h 1476375"/>
                <a:gd name="connsiteX101" fmla="*/ 476250 w 4743450"/>
                <a:gd name="connsiteY101" fmla="*/ 1028700 h 1476375"/>
                <a:gd name="connsiteX102" fmla="*/ 314325 w 4743450"/>
                <a:gd name="connsiteY102" fmla="*/ 1000125 h 1476375"/>
                <a:gd name="connsiteX103" fmla="*/ 180975 w 4743450"/>
                <a:gd name="connsiteY103" fmla="*/ 990600 h 1476375"/>
                <a:gd name="connsiteX104" fmla="*/ 95250 w 4743450"/>
                <a:gd name="connsiteY104" fmla="*/ 981075 h 1476375"/>
                <a:gd name="connsiteX105" fmla="*/ 38100 w 4743450"/>
                <a:gd name="connsiteY105" fmla="*/ 962025 h 1476375"/>
                <a:gd name="connsiteX106" fmla="*/ 0 w 4743450"/>
                <a:gd name="connsiteY106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19225 h 1476375"/>
                <a:gd name="connsiteX76" fmla="*/ 2438400 w 4743450"/>
                <a:gd name="connsiteY76" fmla="*/ 1433512 h 1476375"/>
                <a:gd name="connsiteX77" fmla="*/ 2347912 w 4743450"/>
                <a:gd name="connsiteY77" fmla="*/ 1395413 h 1476375"/>
                <a:gd name="connsiteX78" fmla="*/ 2286000 w 4743450"/>
                <a:gd name="connsiteY78" fmla="*/ 1376363 h 1476375"/>
                <a:gd name="connsiteX79" fmla="*/ 2150268 w 4743450"/>
                <a:gd name="connsiteY79" fmla="*/ 1345407 h 1476375"/>
                <a:gd name="connsiteX80" fmla="*/ 2076450 w 4743450"/>
                <a:gd name="connsiteY80" fmla="*/ 1316831 h 1476375"/>
                <a:gd name="connsiteX81" fmla="*/ 1966913 w 4743450"/>
                <a:gd name="connsiteY81" fmla="*/ 1288256 h 1476375"/>
                <a:gd name="connsiteX82" fmla="*/ 1933575 w 4743450"/>
                <a:gd name="connsiteY82" fmla="*/ 1257300 h 1476375"/>
                <a:gd name="connsiteX83" fmla="*/ 1847850 w 4743450"/>
                <a:gd name="connsiteY83" fmla="*/ 1247775 h 1476375"/>
                <a:gd name="connsiteX84" fmla="*/ 1704975 w 4743450"/>
                <a:gd name="connsiteY84" fmla="*/ 1228725 h 1476375"/>
                <a:gd name="connsiteX85" fmla="*/ 1676400 w 4743450"/>
                <a:gd name="connsiteY85" fmla="*/ 1219200 h 1476375"/>
                <a:gd name="connsiteX86" fmla="*/ 1590675 w 4743450"/>
                <a:gd name="connsiteY86" fmla="*/ 1200150 h 1476375"/>
                <a:gd name="connsiteX87" fmla="*/ 1504950 w 4743450"/>
                <a:gd name="connsiteY87" fmla="*/ 1190625 h 1476375"/>
                <a:gd name="connsiteX88" fmla="*/ 1371600 w 4743450"/>
                <a:gd name="connsiteY88" fmla="*/ 1171575 h 1476375"/>
                <a:gd name="connsiteX89" fmla="*/ 1314450 w 4743450"/>
                <a:gd name="connsiteY89" fmla="*/ 1162050 h 1476375"/>
                <a:gd name="connsiteX90" fmla="*/ 1228725 w 4743450"/>
                <a:gd name="connsiteY90" fmla="*/ 1152525 h 1476375"/>
                <a:gd name="connsiteX91" fmla="*/ 1181100 w 4743450"/>
                <a:gd name="connsiteY91" fmla="*/ 1143000 h 1476375"/>
                <a:gd name="connsiteX92" fmla="*/ 1000125 w 4743450"/>
                <a:gd name="connsiteY92" fmla="*/ 1123950 h 1476375"/>
                <a:gd name="connsiteX93" fmla="*/ 952500 w 4743450"/>
                <a:gd name="connsiteY93" fmla="*/ 1114425 h 1476375"/>
                <a:gd name="connsiteX94" fmla="*/ 923925 w 4743450"/>
                <a:gd name="connsiteY94" fmla="*/ 1104900 h 1476375"/>
                <a:gd name="connsiteX95" fmla="*/ 838200 w 4743450"/>
                <a:gd name="connsiteY95" fmla="*/ 1085850 h 1476375"/>
                <a:gd name="connsiteX96" fmla="*/ 781050 w 4743450"/>
                <a:gd name="connsiteY96" fmla="*/ 1076325 h 1476375"/>
                <a:gd name="connsiteX97" fmla="*/ 714375 w 4743450"/>
                <a:gd name="connsiteY97" fmla="*/ 1066800 h 1476375"/>
                <a:gd name="connsiteX98" fmla="*/ 676275 w 4743450"/>
                <a:gd name="connsiteY98" fmla="*/ 1057275 h 1476375"/>
                <a:gd name="connsiteX99" fmla="*/ 571500 w 4743450"/>
                <a:gd name="connsiteY99" fmla="*/ 1038225 h 1476375"/>
                <a:gd name="connsiteX100" fmla="*/ 476250 w 4743450"/>
                <a:gd name="connsiteY100" fmla="*/ 1028700 h 1476375"/>
                <a:gd name="connsiteX101" fmla="*/ 314325 w 4743450"/>
                <a:gd name="connsiteY101" fmla="*/ 1000125 h 1476375"/>
                <a:gd name="connsiteX102" fmla="*/ 180975 w 4743450"/>
                <a:gd name="connsiteY102" fmla="*/ 990600 h 1476375"/>
                <a:gd name="connsiteX103" fmla="*/ 95250 w 4743450"/>
                <a:gd name="connsiteY103" fmla="*/ 981075 h 1476375"/>
                <a:gd name="connsiteX104" fmla="*/ 38100 w 4743450"/>
                <a:gd name="connsiteY104" fmla="*/ 962025 h 1476375"/>
                <a:gd name="connsiteX105" fmla="*/ 0 w 4743450"/>
                <a:gd name="connsiteY105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628900 w 4743450"/>
                <a:gd name="connsiteY74" fmla="*/ 1438275 h 1476375"/>
                <a:gd name="connsiteX75" fmla="*/ 2552700 w 4743450"/>
                <a:gd name="connsiteY75" fmla="*/ 1443038 h 1476375"/>
                <a:gd name="connsiteX76" fmla="*/ 2438400 w 4743450"/>
                <a:gd name="connsiteY76" fmla="*/ 1433512 h 1476375"/>
                <a:gd name="connsiteX77" fmla="*/ 2347912 w 4743450"/>
                <a:gd name="connsiteY77" fmla="*/ 1395413 h 1476375"/>
                <a:gd name="connsiteX78" fmla="*/ 2286000 w 4743450"/>
                <a:gd name="connsiteY78" fmla="*/ 1376363 h 1476375"/>
                <a:gd name="connsiteX79" fmla="*/ 2150268 w 4743450"/>
                <a:gd name="connsiteY79" fmla="*/ 1345407 h 1476375"/>
                <a:gd name="connsiteX80" fmla="*/ 2076450 w 4743450"/>
                <a:gd name="connsiteY80" fmla="*/ 1316831 h 1476375"/>
                <a:gd name="connsiteX81" fmla="*/ 1966913 w 4743450"/>
                <a:gd name="connsiteY81" fmla="*/ 1288256 h 1476375"/>
                <a:gd name="connsiteX82" fmla="*/ 1933575 w 4743450"/>
                <a:gd name="connsiteY82" fmla="*/ 1257300 h 1476375"/>
                <a:gd name="connsiteX83" fmla="*/ 1847850 w 4743450"/>
                <a:gd name="connsiteY83" fmla="*/ 1247775 h 1476375"/>
                <a:gd name="connsiteX84" fmla="*/ 1704975 w 4743450"/>
                <a:gd name="connsiteY84" fmla="*/ 1228725 h 1476375"/>
                <a:gd name="connsiteX85" fmla="*/ 1676400 w 4743450"/>
                <a:gd name="connsiteY85" fmla="*/ 1219200 h 1476375"/>
                <a:gd name="connsiteX86" fmla="*/ 1590675 w 4743450"/>
                <a:gd name="connsiteY86" fmla="*/ 1200150 h 1476375"/>
                <a:gd name="connsiteX87" fmla="*/ 1504950 w 4743450"/>
                <a:gd name="connsiteY87" fmla="*/ 1190625 h 1476375"/>
                <a:gd name="connsiteX88" fmla="*/ 1371600 w 4743450"/>
                <a:gd name="connsiteY88" fmla="*/ 1171575 h 1476375"/>
                <a:gd name="connsiteX89" fmla="*/ 1314450 w 4743450"/>
                <a:gd name="connsiteY89" fmla="*/ 1162050 h 1476375"/>
                <a:gd name="connsiteX90" fmla="*/ 1228725 w 4743450"/>
                <a:gd name="connsiteY90" fmla="*/ 1152525 h 1476375"/>
                <a:gd name="connsiteX91" fmla="*/ 1181100 w 4743450"/>
                <a:gd name="connsiteY91" fmla="*/ 1143000 h 1476375"/>
                <a:gd name="connsiteX92" fmla="*/ 1000125 w 4743450"/>
                <a:gd name="connsiteY92" fmla="*/ 1123950 h 1476375"/>
                <a:gd name="connsiteX93" fmla="*/ 952500 w 4743450"/>
                <a:gd name="connsiteY93" fmla="*/ 1114425 h 1476375"/>
                <a:gd name="connsiteX94" fmla="*/ 923925 w 4743450"/>
                <a:gd name="connsiteY94" fmla="*/ 1104900 h 1476375"/>
                <a:gd name="connsiteX95" fmla="*/ 838200 w 4743450"/>
                <a:gd name="connsiteY95" fmla="*/ 1085850 h 1476375"/>
                <a:gd name="connsiteX96" fmla="*/ 781050 w 4743450"/>
                <a:gd name="connsiteY96" fmla="*/ 1076325 h 1476375"/>
                <a:gd name="connsiteX97" fmla="*/ 714375 w 4743450"/>
                <a:gd name="connsiteY97" fmla="*/ 1066800 h 1476375"/>
                <a:gd name="connsiteX98" fmla="*/ 676275 w 4743450"/>
                <a:gd name="connsiteY98" fmla="*/ 1057275 h 1476375"/>
                <a:gd name="connsiteX99" fmla="*/ 571500 w 4743450"/>
                <a:gd name="connsiteY99" fmla="*/ 1038225 h 1476375"/>
                <a:gd name="connsiteX100" fmla="*/ 476250 w 4743450"/>
                <a:gd name="connsiteY100" fmla="*/ 1028700 h 1476375"/>
                <a:gd name="connsiteX101" fmla="*/ 314325 w 4743450"/>
                <a:gd name="connsiteY101" fmla="*/ 1000125 h 1476375"/>
                <a:gd name="connsiteX102" fmla="*/ 180975 w 4743450"/>
                <a:gd name="connsiteY102" fmla="*/ 990600 h 1476375"/>
                <a:gd name="connsiteX103" fmla="*/ 95250 w 4743450"/>
                <a:gd name="connsiteY103" fmla="*/ 981075 h 1476375"/>
                <a:gd name="connsiteX104" fmla="*/ 38100 w 4743450"/>
                <a:gd name="connsiteY104" fmla="*/ 962025 h 1476375"/>
                <a:gd name="connsiteX105" fmla="*/ 0 w 4743450"/>
                <a:gd name="connsiteY105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62125 w 4743450"/>
                <a:gd name="connsiteY18" fmla="*/ 28575 h 1476375"/>
                <a:gd name="connsiteX19" fmla="*/ 1790700 w 4743450"/>
                <a:gd name="connsiteY19" fmla="*/ 38100 h 1476375"/>
                <a:gd name="connsiteX20" fmla="*/ 1838325 w 4743450"/>
                <a:gd name="connsiteY20" fmla="*/ 47625 h 1476375"/>
                <a:gd name="connsiteX21" fmla="*/ 1866900 w 4743450"/>
                <a:gd name="connsiteY21" fmla="*/ 57150 h 1476375"/>
                <a:gd name="connsiteX22" fmla="*/ 1971675 w 4743450"/>
                <a:gd name="connsiteY22" fmla="*/ 66675 h 1476375"/>
                <a:gd name="connsiteX23" fmla="*/ 2000250 w 4743450"/>
                <a:gd name="connsiteY23" fmla="*/ 76200 h 1476375"/>
                <a:gd name="connsiteX24" fmla="*/ 2343150 w 4743450"/>
                <a:gd name="connsiteY24" fmla="*/ 95250 h 1476375"/>
                <a:gd name="connsiteX25" fmla="*/ 2371725 w 4743450"/>
                <a:gd name="connsiteY25" fmla="*/ 114300 h 1476375"/>
                <a:gd name="connsiteX26" fmla="*/ 2466975 w 4743450"/>
                <a:gd name="connsiteY26" fmla="*/ 142875 h 1476375"/>
                <a:gd name="connsiteX27" fmla="*/ 2495550 w 4743450"/>
                <a:gd name="connsiteY27" fmla="*/ 161925 h 1476375"/>
                <a:gd name="connsiteX28" fmla="*/ 2590800 w 4743450"/>
                <a:gd name="connsiteY28" fmla="*/ 180975 h 1476375"/>
                <a:gd name="connsiteX29" fmla="*/ 2705100 w 4743450"/>
                <a:gd name="connsiteY29" fmla="*/ 200025 h 1476375"/>
                <a:gd name="connsiteX30" fmla="*/ 2762250 w 4743450"/>
                <a:gd name="connsiteY30" fmla="*/ 219075 h 1476375"/>
                <a:gd name="connsiteX31" fmla="*/ 2876550 w 4743450"/>
                <a:gd name="connsiteY31" fmla="*/ 238125 h 1476375"/>
                <a:gd name="connsiteX32" fmla="*/ 2914650 w 4743450"/>
                <a:gd name="connsiteY32" fmla="*/ 257175 h 1476375"/>
                <a:gd name="connsiteX33" fmla="*/ 3019425 w 4743450"/>
                <a:gd name="connsiteY33" fmla="*/ 276225 h 1476375"/>
                <a:gd name="connsiteX34" fmla="*/ 3228975 w 4743450"/>
                <a:gd name="connsiteY34" fmla="*/ 304800 h 1476375"/>
                <a:gd name="connsiteX35" fmla="*/ 3295650 w 4743450"/>
                <a:gd name="connsiteY35" fmla="*/ 323850 h 1476375"/>
                <a:gd name="connsiteX36" fmla="*/ 3390900 w 4743450"/>
                <a:gd name="connsiteY36" fmla="*/ 333375 h 1476375"/>
                <a:gd name="connsiteX37" fmla="*/ 3476625 w 4743450"/>
                <a:gd name="connsiteY37" fmla="*/ 342900 h 1476375"/>
                <a:gd name="connsiteX38" fmla="*/ 3543300 w 4743450"/>
                <a:gd name="connsiteY38" fmla="*/ 361950 h 1476375"/>
                <a:gd name="connsiteX39" fmla="*/ 3705225 w 4743450"/>
                <a:gd name="connsiteY39" fmla="*/ 390525 h 1476375"/>
                <a:gd name="connsiteX40" fmla="*/ 3762375 w 4743450"/>
                <a:gd name="connsiteY40" fmla="*/ 409575 h 1476375"/>
                <a:gd name="connsiteX41" fmla="*/ 3790950 w 4743450"/>
                <a:gd name="connsiteY41" fmla="*/ 419100 h 1476375"/>
                <a:gd name="connsiteX42" fmla="*/ 3876675 w 4743450"/>
                <a:gd name="connsiteY42" fmla="*/ 438150 h 1476375"/>
                <a:gd name="connsiteX43" fmla="*/ 3924300 w 4743450"/>
                <a:gd name="connsiteY43" fmla="*/ 447675 h 1476375"/>
                <a:gd name="connsiteX44" fmla="*/ 4000500 w 4743450"/>
                <a:gd name="connsiteY44" fmla="*/ 466725 h 1476375"/>
                <a:gd name="connsiteX45" fmla="*/ 4210050 w 4743450"/>
                <a:gd name="connsiteY45" fmla="*/ 485775 h 1476375"/>
                <a:gd name="connsiteX46" fmla="*/ 4314825 w 4743450"/>
                <a:gd name="connsiteY46" fmla="*/ 495300 h 1476375"/>
                <a:gd name="connsiteX47" fmla="*/ 4457700 w 4743450"/>
                <a:gd name="connsiteY47" fmla="*/ 523875 h 1476375"/>
                <a:gd name="connsiteX48" fmla="*/ 4552950 w 4743450"/>
                <a:gd name="connsiteY48" fmla="*/ 552450 h 1476375"/>
                <a:gd name="connsiteX49" fmla="*/ 4581525 w 4743450"/>
                <a:gd name="connsiteY49" fmla="*/ 561975 h 1476375"/>
                <a:gd name="connsiteX50" fmla="*/ 4638675 w 4743450"/>
                <a:gd name="connsiteY50" fmla="*/ 600075 h 1476375"/>
                <a:gd name="connsiteX51" fmla="*/ 4657725 w 4743450"/>
                <a:gd name="connsiteY51" fmla="*/ 628650 h 1476375"/>
                <a:gd name="connsiteX52" fmla="*/ 4686300 w 4743450"/>
                <a:gd name="connsiteY52" fmla="*/ 638175 h 1476375"/>
                <a:gd name="connsiteX53" fmla="*/ 4705350 w 4743450"/>
                <a:gd name="connsiteY53" fmla="*/ 695325 h 1476375"/>
                <a:gd name="connsiteX54" fmla="*/ 4724400 w 4743450"/>
                <a:gd name="connsiteY54" fmla="*/ 723900 h 1476375"/>
                <a:gd name="connsiteX55" fmla="*/ 4743450 w 4743450"/>
                <a:gd name="connsiteY55" fmla="*/ 942975 h 1476375"/>
                <a:gd name="connsiteX56" fmla="*/ 4733925 w 4743450"/>
                <a:gd name="connsiteY56" fmla="*/ 1152525 h 1476375"/>
                <a:gd name="connsiteX57" fmla="*/ 4724400 w 4743450"/>
                <a:gd name="connsiteY57" fmla="*/ 1190625 h 1476375"/>
                <a:gd name="connsiteX58" fmla="*/ 4705350 w 4743450"/>
                <a:gd name="connsiteY58" fmla="*/ 1219200 h 1476375"/>
                <a:gd name="connsiteX59" fmla="*/ 4676775 w 4743450"/>
                <a:gd name="connsiteY59" fmla="*/ 1238250 h 1476375"/>
                <a:gd name="connsiteX60" fmla="*/ 4629150 w 4743450"/>
                <a:gd name="connsiteY60" fmla="*/ 1276350 h 1476375"/>
                <a:gd name="connsiteX61" fmla="*/ 4572000 w 4743450"/>
                <a:gd name="connsiteY61" fmla="*/ 1314450 h 1476375"/>
                <a:gd name="connsiteX62" fmla="*/ 4514850 w 4743450"/>
                <a:gd name="connsiteY62" fmla="*/ 1343025 h 1476375"/>
                <a:gd name="connsiteX63" fmla="*/ 4362450 w 4743450"/>
                <a:gd name="connsiteY63" fmla="*/ 1352550 h 1476375"/>
                <a:gd name="connsiteX64" fmla="*/ 4229100 w 4743450"/>
                <a:gd name="connsiteY64" fmla="*/ 1362075 h 1476375"/>
                <a:gd name="connsiteX65" fmla="*/ 4162425 w 4743450"/>
                <a:gd name="connsiteY65" fmla="*/ 1371600 h 1476375"/>
                <a:gd name="connsiteX66" fmla="*/ 3971925 w 4743450"/>
                <a:gd name="connsiteY66" fmla="*/ 1381125 h 1476375"/>
                <a:gd name="connsiteX67" fmla="*/ 3752850 w 4743450"/>
                <a:gd name="connsiteY67" fmla="*/ 1400175 h 1476375"/>
                <a:gd name="connsiteX68" fmla="*/ 3676650 w 4743450"/>
                <a:gd name="connsiteY68" fmla="*/ 1409700 h 1476375"/>
                <a:gd name="connsiteX69" fmla="*/ 3543300 w 4743450"/>
                <a:gd name="connsiteY69" fmla="*/ 1419225 h 1476375"/>
                <a:gd name="connsiteX70" fmla="*/ 3343275 w 4743450"/>
                <a:gd name="connsiteY70" fmla="*/ 1447800 h 1476375"/>
                <a:gd name="connsiteX71" fmla="*/ 2886075 w 4743450"/>
                <a:gd name="connsiteY71" fmla="*/ 1476375 h 1476375"/>
                <a:gd name="connsiteX72" fmla="*/ 2828925 w 4743450"/>
                <a:gd name="connsiteY72" fmla="*/ 1466850 h 1476375"/>
                <a:gd name="connsiteX73" fmla="*/ 2657475 w 4743450"/>
                <a:gd name="connsiteY73" fmla="*/ 1447800 h 1476375"/>
                <a:gd name="connsiteX74" fmla="*/ 2552700 w 4743450"/>
                <a:gd name="connsiteY74" fmla="*/ 1443038 h 1476375"/>
                <a:gd name="connsiteX75" fmla="*/ 2438400 w 4743450"/>
                <a:gd name="connsiteY75" fmla="*/ 1433512 h 1476375"/>
                <a:gd name="connsiteX76" fmla="*/ 2347912 w 4743450"/>
                <a:gd name="connsiteY76" fmla="*/ 1395413 h 1476375"/>
                <a:gd name="connsiteX77" fmla="*/ 2286000 w 4743450"/>
                <a:gd name="connsiteY77" fmla="*/ 1376363 h 1476375"/>
                <a:gd name="connsiteX78" fmla="*/ 2150268 w 4743450"/>
                <a:gd name="connsiteY78" fmla="*/ 1345407 h 1476375"/>
                <a:gd name="connsiteX79" fmla="*/ 2076450 w 4743450"/>
                <a:gd name="connsiteY79" fmla="*/ 1316831 h 1476375"/>
                <a:gd name="connsiteX80" fmla="*/ 1966913 w 4743450"/>
                <a:gd name="connsiteY80" fmla="*/ 1288256 h 1476375"/>
                <a:gd name="connsiteX81" fmla="*/ 1933575 w 4743450"/>
                <a:gd name="connsiteY81" fmla="*/ 1257300 h 1476375"/>
                <a:gd name="connsiteX82" fmla="*/ 1847850 w 4743450"/>
                <a:gd name="connsiteY82" fmla="*/ 1247775 h 1476375"/>
                <a:gd name="connsiteX83" fmla="*/ 1704975 w 4743450"/>
                <a:gd name="connsiteY83" fmla="*/ 1228725 h 1476375"/>
                <a:gd name="connsiteX84" fmla="*/ 1676400 w 4743450"/>
                <a:gd name="connsiteY84" fmla="*/ 1219200 h 1476375"/>
                <a:gd name="connsiteX85" fmla="*/ 1590675 w 4743450"/>
                <a:gd name="connsiteY85" fmla="*/ 1200150 h 1476375"/>
                <a:gd name="connsiteX86" fmla="*/ 1504950 w 4743450"/>
                <a:gd name="connsiteY86" fmla="*/ 1190625 h 1476375"/>
                <a:gd name="connsiteX87" fmla="*/ 1371600 w 4743450"/>
                <a:gd name="connsiteY87" fmla="*/ 1171575 h 1476375"/>
                <a:gd name="connsiteX88" fmla="*/ 1314450 w 4743450"/>
                <a:gd name="connsiteY88" fmla="*/ 1162050 h 1476375"/>
                <a:gd name="connsiteX89" fmla="*/ 1228725 w 4743450"/>
                <a:gd name="connsiteY89" fmla="*/ 1152525 h 1476375"/>
                <a:gd name="connsiteX90" fmla="*/ 1181100 w 4743450"/>
                <a:gd name="connsiteY90" fmla="*/ 1143000 h 1476375"/>
                <a:gd name="connsiteX91" fmla="*/ 1000125 w 4743450"/>
                <a:gd name="connsiteY91" fmla="*/ 1123950 h 1476375"/>
                <a:gd name="connsiteX92" fmla="*/ 952500 w 4743450"/>
                <a:gd name="connsiteY92" fmla="*/ 1114425 h 1476375"/>
                <a:gd name="connsiteX93" fmla="*/ 923925 w 4743450"/>
                <a:gd name="connsiteY93" fmla="*/ 1104900 h 1476375"/>
                <a:gd name="connsiteX94" fmla="*/ 838200 w 4743450"/>
                <a:gd name="connsiteY94" fmla="*/ 1085850 h 1476375"/>
                <a:gd name="connsiteX95" fmla="*/ 781050 w 4743450"/>
                <a:gd name="connsiteY95" fmla="*/ 1076325 h 1476375"/>
                <a:gd name="connsiteX96" fmla="*/ 714375 w 4743450"/>
                <a:gd name="connsiteY96" fmla="*/ 1066800 h 1476375"/>
                <a:gd name="connsiteX97" fmla="*/ 676275 w 4743450"/>
                <a:gd name="connsiteY97" fmla="*/ 1057275 h 1476375"/>
                <a:gd name="connsiteX98" fmla="*/ 571500 w 4743450"/>
                <a:gd name="connsiteY98" fmla="*/ 1038225 h 1476375"/>
                <a:gd name="connsiteX99" fmla="*/ 476250 w 4743450"/>
                <a:gd name="connsiteY99" fmla="*/ 1028700 h 1476375"/>
                <a:gd name="connsiteX100" fmla="*/ 314325 w 4743450"/>
                <a:gd name="connsiteY100" fmla="*/ 1000125 h 1476375"/>
                <a:gd name="connsiteX101" fmla="*/ 180975 w 4743450"/>
                <a:gd name="connsiteY101" fmla="*/ 990600 h 1476375"/>
                <a:gd name="connsiteX102" fmla="*/ 95250 w 4743450"/>
                <a:gd name="connsiteY102" fmla="*/ 981075 h 1476375"/>
                <a:gd name="connsiteX103" fmla="*/ 38100 w 4743450"/>
                <a:gd name="connsiteY103" fmla="*/ 962025 h 1476375"/>
                <a:gd name="connsiteX104" fmla="*/ 0 w 4743450"/>
                <a:gd name="connsiteY104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790700 w 4743450"/>
                <a:gd name="connsiteY18" fmla="*/ 38100 h 1476375"/>
                <a:gd name="connsiteX19" fmla="*/ 1838325 w 4743450"/>
                <a:gd name="connsiteY19" fmla="*/ 47625 h 1476375"/>
                <a:gd name="connsiteX20" fmla="*/ 1866900 w 4743450"/>
                <a:gd name="connsiteY20" fmla="*/ 57150 h 1476375"/>
                <a:gd name="connsiteX21" fmla="*/ 1971675 w 4743450"/>
                <a:gd name="connsiteY21" fmla="*/ 66675 h 1476375"/>
                <a:gd name="connsiteX22" fmla="*/ 2000250 w 4743450"/>
                <a:gd name="connsiteY22" fmla="*/ 76200 h 1476375"/>
                <a:gd name="connsiteX23" fmla="*/ 2343150 w 4743450"/>
                <a:gd name="connsiteY23" fmla="*/ 95250 h 1476375"/>
                <a:gd name="connsiteX24" fmla="*/ 2371725 w 4743450"/>
                <a:gd name="connsiteY24" fmla="*/ 114300 h 1476375"/>
                <a:gd name="connsiteX25" fmla="*/ 2466975 w 4743450"/>
                <a:gd name="connsiteY25" fmla="*/ 142875 h 1476375"/>
                <a:gd name="connsiteX26" fmla="*/ 2495550 w 4743450"/>
                <a:gd name="connsiteY26" fmla="*/ 161925 h 1476375"/>
                <a:gd name="connsiteX27" fmla="*/ 2590800 w 4743450"/>
                <a:gd name="connsiteY27" fmla="*/ 180975 h 1476375"/>
                <a:gd name="connsiteX28" fmla="*/ 2705100 w 4743450"/>
                <a:gd name="connsiteY28" fmla="*/ 200025 h 1476375"/>
                <a:gd name="connsiteX29" fmla="*/ 2762250 w 4743450"/>
                <a:gd name="connsiteY29" fmla="*/ 219075 h 1476375"/>
                <a:gd name="connsiteX30" fmla="*/ 2876550 w 4743450"/>
                <a:gd name="connsiteY30" fmla="*/ 238125 h 1476375"/>
                <a:gd name="connsiteX31" fmla="*/ 2914650 w 4743450"/>
                <a:gd name="connsiteY31" fmla="*/ 257175 h 1476375"/>
                <a:gd name="connsiteX32" fmla="*/ 3019425 w 4743450"/>
                <a:gd name="connsiteY32" fmla="*/ 276225 h 1476375"/>
                <a:gd name="connsiteX33" fmla="*/ 3228975 w 4743450"/>
                <a:gd name="connsiteY33" fmla="*/ 304800 h 1476375"/>
                <a:gd name="connsiteX34" fmla="*/ 3295650 w 4743450"/>
                <a:gd name="connsiteY34" fmla="*/ 323850 h 1476375"/>
                <a:gd name="connsiteX35" fmla="*/ 3390900 w 4743450"/>
                <a:gd name="connsiteY35" fmla="*/ 333375 h 1476375"/>
                <a:gd name="connsiteX36" fmla="*/ 3476625 w 4743450"/>
                <a:gd name="connsiteY36" fmla="*/ 342900 h 1476375"/>
                <a:gd name="connsiteX37" fmla="*/ 3543300 w 4743450"/>
                <a:gd name="connsiteY37" fmla="*/ 361950 h 1476375"/>
                <a:gd name="connsiteX38" fmla="*/ 3705225 w 4743450"/>
                <a:gd name="connsiteY38" fmla="*/ 390525 h 1476375"/>
                <a:gd name="connsiteX39" fmla="*/ 3762375 w 4743450"/>
                <a:gd name="connsiteY39" fmla="*/ 409575 h 1476375"/>
                <a:gd name="connsiteX40" fmla="*/ 3790950 w 4743450"/>
                <a:gd name="connsiteY40" fmla="*/ 419100 h 1476375"/>
                <a:gd name="connsiteX41" fmla="*/ 3876675 w 4743450"/>
                <a:gd name="connsiteY41" fmla="*/ 438150 h 1476375"/>
                <a:gd name="connsiteX42" fmla="*/ 3924300 w 4743450"/>
                <a:gd name="connsiteY42" fmla="*/ 447675 h 1476375"/>
                <a:gd name="connsiteX43" fmla="*/ 4000500 w 4743450"/>
                <a:gd name="connsiteY43" fmla="*/ 466725 h 1476375"/>
                <a:gd name="connsiteX44" fmla="*/ 4210050 w 4743450"/>
                <a:gd name="connsiteY44" fmla="*/ 485775 h 1476375"/>
                <a:gd name="connsiteX45" fmla="*/ 4314825 w 4743450"/>
                <a:gd name="connsiteY45" fmla="*/ 495300 h 1476375"/>
                <a:gd name="connsiteX46" fmla="*/ 4457700 w 4743450"/>
                <a:gd name="connsiteY46" fmla="*/ 523875 h 1476375"/>
                <a:gd name="connsiteX47" fmla="*/ 4552950 w 4743450"/>
                <a:gd name="connsiteY47" fmla="*/ 552450 h 1476375"/>
                <a:gd name="connsiteX48" fmla="*/ 4581525 w 4743450"/>
                <a:gd name="connsiteY48" fmla="*/ 561975 h 1476375"/>
                <a:gd name="connsiteX49" fmla="*/ 4638675 w 4743450"/>
                <a:gd name="connsiteY49" fmla="*/ 600075 h 1476375"/>
                <a:gd name="connsiteX50" fmla="*/ 4657725 w 4743450"/>
                <a:gd name="connsiteY50" fmla="*/ 628650 h 1476375"/>
                <a:gd name="connsiteX51" fmla="*/ 4686300 w 4743450"/>
                <a:gd name="connsiteY51" fmla="*/ 638175 h 1476375"/>
                <a:gd name="connsiteX52" fmla="*/ 4705350 w 4743450"/>
                <a:gd name="connsiteY52" fmla="*/ 695325 h 1476375"/>
                <a:gd name="connsiteX53" fmla="*/ 4724400 w 4743450"/>
                <a:gd name="connsiteY53" fmla="*/ 723900 h 1476375"/>
                <a:gd name="connsiteX54" fmla="*/ 4743450 w 4743450"/>
                <a:gd name="connsiteY54" fmla="*/ 942975 h 1476375"/>
                <a:gd name="connsiteX55" fmla="*/ 4733925 w 4743450"/>
                <a:gd name="connsiteY55" fmla="*/ 1152525 h 1476375"/>
                <a:gd name="connsiteX56" fmla="*/ 4724400 w 4743450"/>
                <a:gd name="connsiteY56" fmla="*/ 1190625 h 1476375"/>
                <a:gd name="connsiteX57" fmla="*/ 4705350 w 4743450"/>
                <a:gd name="connsiteY57" fmla="*/ 1219200 h 1476375"/>
                <a:gd name="connsiteX58" fmla="*/ 4676775 w 4743450"/>
                <a:gd name="connsiteY58" fmla="*/ 1238250 h 1476375"/>
                <a:gd name="connsiteX59" fmla="*/ 4629150 w 4743450"/>
                <a:gd name="connsiteY59" fmla="*/ 1276350 h 1476375"/>
                <a:gd name="connsiteX60" fmla="*/ 4572000 w 4743450"/>
                <a:gd name="connsiteY60" fmla="*/ 1314450 h 1476375"/>
                <a:gd name="connsiteX61" fmla="*/ 4514850 w 4743450"/>
                <a:gd name="connsiteY61" fmla="*/ 1343025 h 1476375"/>
                <a:gd name="connsiteX62" fmla="*/ 4362450 w 4743450"/>
                <a:gd name="connsiteY62" fmla="*/ 1352550 h 1476375"/>
                <a:gd name="connsiteX63" fmla="*/ 4229100 w 4743450"/>
                <a:gd name="connsiteY63" fmla="*/ 1362075 h 1476375"/>
                <a:gd name="connsiteX64" fmla="*/ 4162425 w 4743450"/>
                <a:gd name="connsiteY64" fmla="*/ 1371600 h 1476375"/>
                <a:gd name="connsiteX65" fmla="*/ 3971925 w 4743450"/>
                <a:gd name="connsiteY65" fmla="*/ 1381125 h 1476375"/>
                <a:gd name="connsiteX66" fmla="*/ 3752850 w 4743450"/>
                <a:gd name="connsiteY66" fmla="*/ 1400175 h 1476375"/>
                <a:gd name="connsiteX67" fmla="*/ 3676650 w 4743450"/>
                <a:gd name="connsiteY67" fmla="*/ 1409700 h 1476375"/>
                <a:gd name="connsiteX68" fmla="*/ 3543300 w 4743450"/>
                <a:gd name="connsiteY68" fmla="*/ 1419225 h 1476375"/>
                <a:gd name="connsiteX69" fmla="*/ 3343275 w 4743450"/>
                <a:gd name="connsiteY69" fmla="*/ 1447800 h 1476375"/>
                <a:gd name="connsiteX70" fmla="*/ 2886075 w 4743450"/>
                <a:gd name="connsiteY70" fmla="*/ 1476375 h 1476375"/>
                <a:gd name="connsiteX71" fmla="*/ 2828925 w 4743450"/>
                <a:gd name="connsiteY71" fmla="*/ 1466850 h 1476375"/>
                <a:gd name="connsiteX72" fmla="*/ 2657475 w 4743450"/>
                <a:gd name="connsiteY72" fmla="*/ 1447800 h 1476375"/>
                <a:gd name="connsiteX73" fmla="*/ 2552700 w 4743450"/>
                <a:gd name="connsiteY73" fmla="*/ 1443038 h 1476375"/>
                <a:gd name="connsiteX74" fmla="*/ 2438400 w 4743450"/>
                <a:gd name="connsiteY74" fmla="*/ 1433512 h 1476375"/>
                <a:gd name="connsiteX75" fmla="*/ 2347912 w 4743450"/>
                <a:gd name="connsiteY75" fmla="*/ 1395413 h 1476375"/>
                <a:gd name="connsiteX76" fmla="*/ 2286000 w 4743450"/>
                <a:gd name="connsiteY76" fmla="*/ 1376363 h 1476375"/>
                <a:gd name="connsiteX77" fmla="*/ 2150268 w 4743450"/>
                <a:gd name="connsiteY77" fmla="*/ 1345407 h 1476375"/>
                <a:gd name="connsiteX78" fmla="*/ 2076450 w 4743450"/>
                <a:gd name="connsiteY78" fmla="*/ 1316831 h 1476375"/>
                <a:gd name="connsiteX79" fmla="*/ 1966913 w 4743450"/>
                <a:gd name="connsiteY79" fmla="*/ 1288256 h 1476375"/>
                <a:gd name="connsiteX80" fmla="*/ 1933575 w 4743450"/>
                <a:gd name="connsiteY80" fmla="*/ 1257300 h 1476375"/>
                <a:gd name="connsiteX81" fmla="*/ 1847850 w 4743450"/>
                <a:gd name="connsiteY81" fmla="*/ 1247775 h 1476375"/>
                <a:gd name="connsiteX82" fmla="*/ 1704975 w 4743450"/>
                <a:gd name="connsiteY82" fmla="*/ 1228725 h 1476375"/>
                <a:gd name="connsiteX83" fmla="*/ 1676400 w 4743450"/>
                <a:gd name="connsiteY83" fmla="*/ 1219200 h 1476375"/>
                <a:gd name="connsiteX84" fmla="*/ 1590675 w 4743450"/>
                <a:gd name="connsiteY84" fmla="*/ 1200150 h 1476375"/>
                <a:gd name="connsiteX85" fmla="*/ 1504950 w 4743450"/>
                <a:gd name="connsiteY85" fmla="*/ 1190625 h 1476375"/>
                <a:gd name="connsiteX86" fmla="*/ 1371600 w 4743450"/>
                <a:gd name="connsiteY86" fmla="*/ 1171575 h 1476375"/>
                <a:gd name="connsiteX87" fmla="*/ 1314450 w 4743450"/>
                <a:gd name="connsiteY87" fmla="*/ 1162050 h 1476375"/>
                <a:gd name="connsiteX88" fmla="*/ 1228725 w 4743450"/>
                <a:gd name="connsiteY88" fmla="*/ 1152525 h 1476375"/>
                <a:gd name="connsiteX89" fmla="*/ 1181100 w 4743450"/>
                <a:gd name="connsiteY89" fmla="*/ 1143000 h 1476375"/>
                <a:gd name="connsiteX90" fmla="*/ 1000125 w 4743450"/>
                <a:gd name="connsiteY90" fmla="*/ 1123950 h 1476375"/>
                <a:gd name="connsiteX91" fmla="*/ 952500 w 4743450"/>
                <a:gd name="connsiteY91" fmla="*/ 1114425 h 1476375"/>
                <a:gd name="connsiteX92" fmla="*/ 923925 w 4743450"/>
                <a:gd name="connsiteY92" fmla="*/ 1104900 h 1476375"/>
                <a:gd name="connsiteX93" fmla="*/ 838200 w 4743450"/>
                <a:gd name="connsiteY93" fmla="*/ 1085850 h 1476375"/>
                <a:gd name="connsiteX94" fmla="*/ 781050 w 4743450"/>
                <a:gd name="connsiteY94" fmla="*/ 1076325 h 1476375"/>
                <a:gd name="connsiteX95" fmla="*/ 714375 w 4743450"/>
                <a:gd name="connsiteY95" fmla="*/ 1066800 h 1476375"/>
                <a:gd name="connsiteX96" fmla="*/ 676275 w 4743450"/>
                <a:gd name="connsiteY96" fmla="*/ 1057275 h 1476375"/>
                <a:gd name="connsiteX97" fmla="*/ 571500 w 4743450"/>
                <a:gd name="connsiteY97" fmla="*/ 1038225 h 1476375"/>
                <a:gd name="connsiteX98" fmla="*/ 476250 w 4743450"/>
                <a:gd name="connsiteY98" fmla="*/ 1028700 h 1476375"/>
                <a:gd name="connsiteX99" fmla="*/ 314325 w 4743450"/>
                <a:gd name="connsiteY99" fmla="*/ 1000125 h 1476375"/>
                <a:gd name="connsiteX100" fmla="*/ 180975 w 4743450"/>
                <a:gd name="connsiteY100" fmla="*/ 990600 h 1476375"/>
                <a:gd name="connsiteX101" fmla="*/ 95250 w 4743450"/>
                <a:gd name="connsiteY101" fmla="*/ 981075 h 1476375"/>
                <a:gd name="connsiteX102" fmla="*/ 38100 w 4743450"/>
                <a:gd name="connsiteY102" fmla="*/ 962025 h 1476375"/>
                <a:gd name="connsiteX103" fmla="*/ 0 w 4743450"/>
                <a:gd name="connsiteY103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838325 w 4743450"/>
                <a:gd name="connsiteY18" fmla="*/ 47625 h 1476375"/>
                <a:gd name="connsiteX19" fmla="*/ 1866900 w 4743450"/>
                <a:gd name="connsiteY19" fmla="*/ 57150 h 1476375"/>
                <a:gd name="connsiteX20" fmla="*/ 1971675 w 4743450"/>
                <a:gd name="connsiteY20" fmla="*/ 66675 h 1476375"/>
                <a:gd name="connsiteX21" fmla="*/ 2000250 w 4743450"/>
                <a:gd name="connsiteY21" fmla="*/ 76200 h 1476375"/>
                <a:gd name="connsiteX22" fmla="*/ 2343150 w 4743450"/>
                <a:gd name="connsiteY22" fmla="*/ 95250 h 1476375"/>
                <a:gd name="connsiteX23" fmla="*/ 2371725 w 4743450"/>
                <a:gd name="connsiteY23" fmla="*/ 114300 h 1476375"/>
                <a:gd name="connsiteX24" fmla="*/ 2466975 w 4743450"/>
                <a:gd name="connsiteY24" fmla="*/ 142875 h 1476375"/>
                <a:gd name="connsiteX25" fmla="*/ 2495550 w 4743450"/>
                <a:gd name="connsiteY25" fmla="*/ 161925 h 1476375"/>
                <a:gd name="connsiteX26" fmla="*/ 2590800 w 4743450"/>
                <a:gd name="connsiteY26" fmla="*/ 180975 h 1476375"/>
                <a:gd name="connsiteX27" fmla="*/ 2705100 w 4743450"/>
                <a:gd name="connsiteY27" fmla="*/ 200025 h 1476375"/>
                <a:gd name="connsiteX28" fmla="*/ 2762250 w 4743450"/>
                <a:gd name="connsiteY28" fmla="*/ 219075 h 1476375"/>
                <a:gd name="connsiteX29" fmla="*/ 2876550 w 4743450"/>
                <a:gd name="connsiteY29" fmla="*/ 238125 h 1476375"/>
                <a:gd name="connsiteX30" fmla="*/ 2914650 w 4743450"/>
                <a:gd name="connsiteY30" fmla="*/ 257175 h 1476375"/>
                <a:gd name="connsiteX31" fmla="*/ 3019425 w 4743450"/>
                <a:gd name="connsiteY31" fmla="*/ 276225 h 1476375"/>
                <a:gd name="connsiteX32" fmla="*/ 3228975 w 4743450"/>
                <a:gd name="connsiteY32" fmla="*/ 304800 h 1476375"/>
                <a:gd name="connsiteX33" fmla="*/ 3295650 w 4743450"/>
                <a:gd name="connsiteY33" fmla="*/ 323850 h 1476375"/>
                <a:gd name="connsiteX34" fmla="*/ 3390900 w 4743450"/>
                <a:gd name="connsiteY34" fmla="*/ 333375 h 1476375"/>
                <a:gd name="connsiteX35" fmla="*/ 3476625 w 4743450"/>
                <a:gd name="connsiteY35" fmla="*/ 342900 h 1476375"/>
                <a:gd name="connsiteX36" fmla="*/ 3543300 w 4743450"/>
                <a:gd name="connsiteY36" fmla="*/ 361950 h 1476375"/>
                <a:gd name="connsiteX37" fmla="*/ 3705225 w 4743450"/>
                <a:gd name="connsiteY37" fmla="*/ 390525 h 1476375"/>
                <a:gd name="connsiteX38" fmla="*/ 3762375 w 4743450"/>
                <a:gd name="connsiteY38" fmla="*/ 409575 h 1476375"/>
                <a:gd name="connsiteX39" fmla="*/ 3790950 w 4743450"/>
                <a:gd name="connsiteY39" fmla="*/ 419100 h 1476375"/>
                <a:gd name="connsiteX40" fmla="*/ 3876675 w 4743450"/>
                <a:gd name="connsiteY40" fmla="*/ 438150 h 1476375"/>
                <a:gd name="connsiteX41" fmla="*/ 3924300 w 4743450"/>
                <a:gd name="connsiteY41" fmla="*/ 447675 h 1476375"/>
                <a:gd name="connsiteX42" fmla="*/ 4000500 w 4743450"/>
                <a:gd name="connsiteY42" fmla="*/ 466725 h 1476375"/>
                <a:gd name="connsiteX43" fmla="*/ 4210050 w 4743450"/>
                <a:gd name="connsiteY43" fmla="*/ 485775 h 1476375"/>
                <a:gd name="connsiteX44" fmla="*/ 4314825 w 4743450"/>
                <a:gd name="connsiteY44" fmla="*/ 495300 h 1476375"/>
                <a:gd name="connsiteX45" fmla="*/ 4457700 w 4743450"/>
                <a:gd name="connsiteY45" fmla="*/ 523875 h 1476375"/>
                <a:gd name="connsiteX46" fmla="*/ 4552950 w 4743450"/>
                <a:gd name="connsiteY46" fmla="*/ 552450 h 1476375"/>
                <a:gd name="connsiteX47" fmla="*/ 4581525 w 4743450"/>
                <a:gd name="connsiteY47" fmla="*/ 561975 h 1476375"/>
                <a:gd name="connsiteX48" fmla="*/ 4638675 w 4743450"/>
                <a:gd name="connsiteY48" fmla="*/ 600075 h 1476375"/>
                <a:gd name="connsiteX49" fmla="*/ 4657725 w 4743450"/>
                <a:gd name="connsiteY49" fmla="*/ 628650 h 1476375"/>
                <a:gd name="connsiteX50" fmla="*/ 4686300 w 4743450"/>
                <a:gd name="connsiteY50" fmla="*/ 638175 h 1476375"/>
                <a:gd name="connsiteX51" fmla="*/ 4705350 w 4743450"/>
                <a:gd name="connsiteY51" fmla="*/ 695325 h 1476375"/>
                <a:gd name="connsiteX52" fmla="*/ 4724400 w 4743450"/>
                <a:gd name="connsiteY52" fmla="*/ 723900 h 1476375"/>
                <a:gd name="connsiteX53" fmla="*/ 4743450 w 4743450"/>
                <a:gd name="connsiteY53" fmla="*/ 942975 h 1476375"/>
                <a:gd name="connsiteX54" fmla="*/ 4733925 w 4743450"/>
                <a:gd name="connsiteY54" fmla="*/ 1152525 h 1476375"/>
                <a:gd name="connsiteX55" fmla="*/ 4724400 w 4743450"/>
                <a:gd name="connsiteY55" fmla="*/ 1190625 h 1476375"/>
                <a:gd name="connsiteX56" fmla="*/ 4705350 w 4743450"/>
                <a:gd name="connsiteY56" fmla="*/ 1219200 h 1476375"/>
                <a:gd name="connsiteX57" fmla="*/ 4676775 w 4743450"/>
                <a:gd name="connsiteY57" fmla="*/ 1238250 h 1476375"/>
                <a:gd name="connsiteX58" fmla="*/ 4629150 w 4743450"/>
                <a:gd name="connsiteY58" fmla="*/ 1276350 h 1476375"/>
                <a:gd name="connsiteX59" fmla="*/ 4572000 w 4743450"/>
                <a:gd name="connsiteY59" fmla="*/ 1314450 h 1476375"/>
                <a:gd name="connsiteX60" fmla="*/ 4514850 w 4743450"/>
                <a:gd name="connsiteY60" fmla="*/ 1343025 h 1476375"/>
                <a:gd name="connsiteX61" fmla="*/ 4362450 w 4743450"/>
                <a:gd name="connsiteY61" fmla="*/ 1352550 h 1476375"/>
                <a:gd name="connsiteX62" fmla="*/ 4229100 w 4743450"/>
                <a:gd name="connsiteY62" fmla="*/ 1362075 h 1476375"/>
                <a:gd name="connsiteX63" fmla="*/ 4162425 w 4743450"/>
                <a:gd name="connsiteY63" fmla="*/ 1371600 h 1476375"/>
                <a:gd name="connsiteX64" fmla="*/ 3971925 w 4743450"/>
                <a:gd name="connsiteY64" fmla="*/ 1381125 h 1476375"/>
                <a:gd name="connsiteX65" fmla="*/ 3752850 w 4743450"/>
                <a:gd name="connsiteY65" fmla="*/ 1400175 h 1476375"/>
                <a:gd name="connsiteX66" fmla="*/ 3676650 w 4743450"/>
                <a:gd name="connsiteY66" fmla="*/ 1409700 h 1476375"/>
                <a:gd name="connsiteX67" fmla="*/ 3543300 w 4743450"/>
                <a:gd name="connsiteY67" fmla="*/ 1419225 h 1476375"/>
                <a:gd name="connsiteX68" fmla="*/ 3343275 w 4743450"/>
                <a:gd name="connsiteY68" fmla="*/ 1447800 h 1476375"/>
                <a:gd name="connsiteX69" fmla="*/ 2886075 w 4743450"/>
                <a:gd name="connsiteY69" fmla="*/ 1476375 h 1476375"/>
                <a:gd name="connsiteX70" fmla="*/ 2828925 w 4743450"/>
                <a:gd name="connsiteY70" fmla="*/ 1466850 h 1476375"/>
                <a:gd name="connsiteX71" fmla="*/ 2657475 w 4743450"/>
                <a:gd name="connsiteY71" fmla="*/ 1447800 h 1476375"/>
                <a:gd name="connsiteX72" fmla="*/ 2552700 w 4743450"/>
                <a:gd name="connsiteY72" fmla="*/ 1443038 h 1476375"/>
                <a:gd name="connsiteX73" fmla="*/ 2438400 w 4743450"/>
                <a:gd name="connsiteY73" fmla="*/ 1433512 h 1476375"/>
                <a:gd name="connsiteX74" fmla="*/ 2347912 w 4743450"/>
                <a:gd name="connsiteY74" fmla="*/ 1395413 h 1476375"/>
                <a:gd name="connsiteX75" fmla="*/ 2286000 w 4743450"/>
                <a:gd name="connsiteY75" fmla="*/ 1376363 h 1476375"/>
                <a:gd name="connsiteX76" fmla="*/ 2150268 w 4743450"/>
                <a:gd name="connsiteY76" fmla="*/ 1345407 h 1476375"/>
                <a:gd name="connsiteX77" fmla="*/ 2076450 w 4743450"/>
                <a:gd name="connsiteY77" fmla="*/ 1316831 h 1476375"/>
                <a:gd name="connsiteX78" fmla="*/ 1966913 w 4743450"/>
                <a:gd name="connsiteY78" fmla="*/ 1288256 h 1476375"/>
                <a:gd name="connsiteX79" fmla="*/ 1933575 w 4743450"/>
                <a:gd name="connsiteY79" fmla="*/ 1257300 h 1476375"/>
                <a:gd name="connsiteX80" fmla="*/ 1847850 w 4743450"/>
                <a:gd name="connsiteY80" fmla="*/ 1247775 h 1476375"/>
                <a:gd name="connsiteX81" fmla="*/ 1704975 w 4743450"/>
                <a:gd name="connsiteY81" fmla="*/ 1228725 h 1476375"/>
                <a:gd name="connsiteX82" fmla="*/ 1676400 w 4743450"/>
                <a:gd name="connsiteY82" fmla="*/ 1219200 h 1476375"/>
                <a:gd name="connsiteX83" fmla="*/ 1590675 w 4743450"/>
                <a:gd name="connsiteY83" fmla="*/ 1200150 h 1476375"/>
                <a:gd name="connsiteX84" fmla="*/ 1504950 w 4743450"/>
                <a:gd name="connsiteY84" fmla="*/ 1190625 h 1476375"/>
                <a:gd name="connsiteX85" fmla="*/ 1371600 w 4743450"/>
                <a:gd name="connsiteY85" fmla="*/ 1171575 h 1476375"/>
                <a:gd name="connsiteX86" fmla="*/ 1314450 w 4743450"/>
                <a:gd name="connsiteY86" fmla="*/ 1162050 h 1476375"/>
                <a:gd name="connsiteX87" fmla="*/ 1228725 w 4743450"/>
                <a:gd name="connsiteY87" fmla="*/ 1152525 h 1476375"/>
                <a:gd name="connsiteX88" fmla="*/ 1181100 w 4743450"/>
                <a:gd name="connsiteY88" fmla="*/ 1143000 h 1476375"/>
                <a:gd name="connsiteX89" fmla="*/ 1000125 w 4743450"/>
                <a:gd name="connsiteY89" fmla="*/ 1123950 h 1476375"/>
                <a:gd name="connsiteX90" fmla="*/ 952500 w 4743450"/>
                <a:gd name="connsiteY90" fmla="*/ 1114425 h 1476375"/>
                <a:gd name="connsiteX91" fmla="*/ 923925 w 4743450"/>
                <a:gd name="connsiteY91" fmla="*/ 1104900 h 1476375"/>
                <a:gd name="connsiteX92" fmla="*/ 838200 w 4743450"/>
                <a:gd name="connsiteY92" fmla="*/ 1085850 h 1476375"/>
                <a:gd name="connsiteX93" fmla="*/ 781050 w 4743450"/>
                <a:gd name="connsiteY93" fmla="*/ 1076325 h 1476375"/>
                <a:gd name="connsiteX94" fmla="*/ 714375 w 4743450"/>
                <a:gd name="connsiteY94" fmla="*/ 1066800 h 1476375"/>
                <a:gd name="connsiteX95" fmla="*/ 676275 w 4743450"/>
                <a:gd name="connsiteY95" fmla="*/ 1057275 h 1476375"/>
                <a:gd name="connsiteX96" fmla="*/ 571500 w 4743450"/>
                <a:gd name="connsiteY96" fmla="*/ 1038225 h 1476375"/>
                <a:gd name="connsiteX97" fmla="*/ 476250 w 4743450"/>
                <a:gd name="connsiteY97" fmla="*/ 1028700 h 1476375"/>
                <a:gd name="connsiteX98" fmla="*/ 314325 w 4743450"/>
                <a:gd name="connsiteY98" fmla="*/ 1000125 h 1476375"/>
                <a:gd name="connsiteX99" fmla="*/ 180975 w 4743450"/>
                <a:gd name="connsiteY99" fmla="*/ 990600 h 1476375"/>
                <a:gd name="connsiteX100" fmla="*/ 95250 w 4743450"/>
                <a:gd name="connsiteY100" fmla="*/ 981075 h 1476375"/>
                <a:gd name="connsiteX101" fmla="*/ 38100 w 4743450"/>
                <a:gd name="connsiteY101" fmla="*/ 962025 h 1476375"/>
                <a:gd name="connsiteX102" fmla="*/ 0 w 4743450"/>
                <a:gd name="connsiteY102" fmla="*/ 952500 h 1476375"/>
                <a:gd name="connsiteX0" fmla="*/ 19050 w 4743450"/>
                <a:gd name="connsiteY0" fmla="*/ 209550 h 1476375"/>
                <a:gd name="connsiteX1" fmla="*/ 180975 w 4743450"/>
                <a:gd name="connsiteY1" fmla="*/ 190500 h 1476375"/>
                <a:gd name="connsiteX2" fmla="*/ 238125 w 4743450"/>
                <a:gd name="connsiteY2" fmla="*/ 171450 h 1476375"/>
                <a:gd name="connsiteX3" fmla="*/ 276225 w 4743450"/>
                <a:gd name="connsiteY3" fmla="*/ 161925 h 1476375"/>
                <a:gd name="connsiteX4" fmla="*/ 342900 w 4743450"/>
                <a:gd name="connsiteY4" fmla="*/ 142875 h 1476375"/>
                <a:gd name="connsiteX5" fmla="*/ 428625 w 4743450"/>
                <a:gd name="connsiteY5" fmla="*/ 133350 h 1476375"/>
                <a:gd name="connsiteX6" fmla="*/ 514350 w 4743450"/>
                <a:gd name="connsiteY6" fmla="*/ 114300 h 1476375"/>
                <a:gd name="connsiteX7" fmla="*/ 619125 w 4743450"/>
                <a:gd name="connsiteY7" fmla="*/ 104775 h 1476375"/>
                <a:gd name="connsiteX8" fmla="*/ 819150 w 4743450"/>
                <a:gd name="connsiteY8" fmla="*/ 85725 h 1476375"/>
                <a:gd name="connsiteX9" fmla="*/ 857250 w 4743450"/>
                <a:gd name="connsiteY9" fmla="*/ 76200 h 1476375"/>
                <a:gd name="connsiteX10" fmla="*/ 952500 w 4743450"/>
                <a:gd name="connsiteY10" fmla="*/ 57150 h 1476375"/>
                <a:gd name="connsiteX11" fmla="*/ 990600 w 4743450"/>
                <a:gd name="connsiteY11" fmla="*/ 47625 h 1476375"/>
                <a:gd name="connsiteX12" fmla="*/ 1066800 w 4743450"/>
                <a:gd name="connsiteY12" fmla="*/ 38100 h 1476375"/>
                <a:gd name="connsiteX13" fmla="*/ 1114425 w 4743450"/>
                <a:gd name="connsiteY13" fmla="*/ 28575 h 1476375"/>
                <a:gd name="connsiteX14" fmla="*/ 1171575 w 4743450"/>
                <a:gd name="connsiteY14" fmla="*/ 19050 h 1476375"/>
                <a:gd name="connsiteX15" fmla="*/ 1219200 w 4743450"/>
                <a:gd name="connsiteY15" fmla="*/ 9525 h 1476375"/>
                <a:gd name="connsiteX16" fmla="*/ 1295400 w 4743450"/>
                <a:gd name="connsiteY16" fmla="*/ 0 h 1476375"/>
                <a:gd name="connsiteX17" fmla="*/ 1733550 w 4743450"/>
                <a:gd name="connsiteY17" fmla="*/ 9525 h 1476375"/>
                <a:gd name="connsiteX18" fmla="*/ 1866900 w 4743450"/>
                <a:gd name="connsiteY18" fmla="*/ 57150 h 1476375"/>
                <a:gd name="connsiteX19" fmla="*/ 1971675 w 4743450"/>
                <a:gd name="connsiteY19" fmla="*/ 66675 h 1476375"/>
                <a:gd name="connsiteX20" fmla="*/ 2000250 w 4743450"/>
                <a:gd name="connsiteY20" fmla="*/ 76200 h 1476375"/>
                <a:gd name="connsiteX21" fmla="*/ 2343150 w 4743450"/>
                <a:gd name="connsiteY21" fmla="*/ 95250 h 1476375"/>
                <a:gd name="connsiteX22" fmla="*/ 2371725 w 4743450"/>
                <a:gd name="connsiteY22" fmla="*/ 114300 h 1476375"/>
                <a:gd name="connsiteX23" fmla="*/ 2466975 w 4743450"/>
                <a:gd name="connsiteY23" fmla="*/ 142875 h 1476375"/>
                <a:gd name="connsiteX24" fmla="*/ 2495550 w 4743450"/>
                <a:gd name="connsiteY24" fmla="*/ 161925 h 1476375"/>
                <a:gd name="connsiteX25" fmla="*/ 2590800 w 4743450"/>
                <a:gd name="connsiteY25" fmla="*/ 180975 h 1476375"/>
                <a:gd name="connsiteX26" fmla="*/ 2705100 w 4743450"/>
                <a:gd name="connsiteY26" fmla="*/ 200025 h 1476375"/>
                <a:gd name="connsiteX27" fmla="*/ 2762250 w 4743450"/>
                <a:gd name="connsiteY27" fmla="*/ 219075 h 1476375"/>
                <a:gd name="connsiteX28" fmla="*/ 2876550 w 4743450"/>
                <a:gd name="connsiteY28" fmla="*/ 238125 h 1476375"/>
                <a:gd name="connsiteX29" fmla="*/ 2914650 w 4743450"/>
                <a:gd name="connsiteY29" fmla="*/ 257175 h 1476375"/>
                <a:gd name="connsiteX30" fmla="*/ 3019425 w 4743450"/>
                <a:gd name="connsiteY30" fmla="*/ 276225 h 1476375"/>
                <a:gd name="connsiteX31" fmla="*/ 3228975 w 4743450"/>
                <a:gd name="connsiteY31" fmla="*/ 304800 h 1476375"/>
                <a:gd name="connsiteX32" fmla="*/ 3295650 w 4743450"/>
                <a:gd name="connsiteY32" fmla="*/ 323850 h 1476375"/>
                <a:gd name="connsiteX33" fmla="*/ 3390900 w 4743450"/>
                <a:gd name="connsiteY33" fmla="*/ 333375 h 1476375"/>
                <a:gd name="connsiteX34" fmla="*/ 3476625 w 4743450"/>
                <a:gd name="connsiteY34" fmla="*/ 342900 h 1476375"/>
                <a:gd name="connsiteX35" fmla="*/ 3543300 w 4743450"/>
                <a:gd name="connsiteY35" fmla="*/ 361950 h 1476375"/>
                <a:gd name="connsiteX36" fmla="*/ 3705225 w 4743450"/>
                <a:gd name="connsiteY36" fmla="*/ 390525 h 1476375"/>
                <a:gd name="connsiteX37" fmla="*/ 3762375 w 4743450"/>
                <a:gd name="connsiteY37" fmla="*/ 409575 h 1476375"/>
                <a:gd name="connsiteX38" fmla="*/ 3790950 w 4743450"/>
                <a:gd name="connsiteY38" fmla="*/ 419100 h 1476375"/>
                <a:gd name="connsiteX39" fmla="*/ 3876675 w 4743450"/>
                <a:gd name="connsiteY39" fmla="*/ 438150 h 1476375"/>
                <a:gd name="connsiteX40" fmla="*/ 3924300 w 4743450"/>
                <a:gd name="connsiteY40" fmla="*/ 447675 h 1476375"/>
                <a:gd name="connsiteX41" fmla="*/ 4000500 w 4743450"/>
                <a:gd name="connsiteY41" fmla="*/ 466725 h 1476375"/>
                <a:gd name="connsiteX42" fmla="*/ 4210050 w 4743450"/>
                <a:gd name="connsiteY42" fmla="*/ 485775 h 1476375"/>
                <a:gd name="connsiteX43" fmla="*/ 4314825 w 4743450"/>
                <a:gd name="connsiteY43" fmla="*/ 495300 h 1476375"/>
                <a:gd name="connsiteX44" fmla="*/ 4457700 w 4743450"/>
                <a:gd name="connsiteY44" fmla="*/ 523875 h 1476375"/>
                <a:gd name="connsiteX45" fmla="*/ 4552950 w 4743450"/>
                <a:gd name="connsiteY45" fmla="*/ 552450 h 1476375"/>
                <a:gd name="connsiteX46" fmla="*/ 4581525 w 4743450"/>
                <a:gd name="connsiteY46" fmla="*/ 561975 h 1476375"/>
                <a:gd name="connsiteX47" fmla="*/ 4638675 w 4743450"/>
                <a:gd name="connsiteY47" fmla="*/ 600075 h 1476375"/>
                <a:gd name="connsiteX48" fmla="*/ 4657725 w 4743450"/>
                <a:gd name="connsiteY48" fmla="*/ 628650 h 1476375"/>
                <a:gd name="connsiteX49" fmla="*/ 4686300 w 4743450"/>
                <a:gd name="connsiteY49" fmla="*/ 638175 h 1476375"/>
                <a:gd name="connsiteX50" fmla="*/ 4705350 w 4743450"/>
                <a:gd name="connsiteY50" fmla="*/ 695325 h 1476375"/>
                <a:gd name="connsiteX51" fmla="*/ 4724400 w 4743450"/>
                <a:gd name="connsiteY51" fmla="*/ 723900 h 1476375"/>
                <a:gd name="connsiteX52" fmla="*/ 4743450 w 4743450"/>
                <a:gd name="connsiteY52" fmla="*/ 942975 h 1476375"/>
                <a:gd name="connsiteX53" fmla="*/ 4733925 w 4743450"/>
                <a:gd name="connsiteY53" fmla="*/ 1152525 h 1476375"/>
                <a:gd name="connsiteX54" fmla="*/ 4724400 w 4743450"/>
                <a:gd name="connsiteY54" fmla="*/ 1190625 h 1476375"/>
                <a:gd name="connsiteX55" fmla="*/ 4705350 w 4743450"/>
                <a:gd name="connsiteY55" fmla="*/ 1219200 h 1476375"/>
                <a:gd name="connsiteX56" fmla="*/ 4676775 w 4743450"/>
                <a:gd name="connsiteY56" fmla="*/ 1238250 h 1476375"/>
                <a:gd name="connsiteX57" fmla="*/ 4629150 w 4743450"/>
                <a:gd name="connsiteY57" fmla="*/ 1276350 h 1476375"/>
                <a:gd name="connsiteX58" fmla="*/ 4572000 w 4743450"/>
                <a:gd name="connsiteY58" fmla="*/ 1314450 h 1476375"/>
                <a:gd name="connsiteX59" fmla="*/ 4514850 w 4743450"/>
                <a:gd name="connsiteY59" fmla="*/ 1343025 h 1476375"/>
                <a:gd name="connsiteX60" fmla="*/ 4362450 w 4743450"/>
                <a:gd name="connsiteY60" fmla="*/ 1352550 h 1476375"/>
                <a:gd name="connsiteX61" fmla="*/ 4229100 w 4743450"/>
                <a:gd name="connsiteY61" fmla="*/ 1362075 h 1476375"/>
                <a:gd name="connsiteX62" fmla="*/ 4162425 w 4743450"/>
                <a:gd name="connsiteY62" fmla="*/ 1371600 h 1476375"/>
                <a:gd name="connsiteX63" fmla="*/ 3971925 w 4743450"/>
                <a:gd name="connsiteY63" fmla="*/ 1381125 h 1476375"/>
                <a:gd name="connsiteX64" fmla="*/ 3752850 w 4743450"/>
                <a:gd name="connsiteY64" fmla="*/ 1400175 h 1476375"/>
                <a:gd name="connsiteX65" fmla="*/ 3676650 w 4743450"/>
                <a:gd name="connsiteY65" fmla="*/ 1409700 h 1476375"/>
                <a:gd name="connsiteX66" fmla="*/ 3543300 w 4743450"/>
                <a:gd name="connsiteY66" fmla="*/ 1419225 h 1476375"/>
                <a:gd name="connsiteX67" fmla="*/ 3343275 w 4743450"/>
                <a:gd name="connsiteY67" fmla="*/ 1447800 h 1476375"/>
                <a:gd name="connsiteX68" fmla="*/ 2886075 w 4743450"/>
                <a:gd name="connsiteY68" fmla="*/ 1476375 h 1476375"/>
                <a:gd name="connsiteX69" fmla="*/ 2828925 w 4743450"/>
                <a:gd name="connsiteY69" fmla="*/ 1466850 h 1476375"/>
                <a:gd name="connsiteX70" fmla="*/ 2657475 w 4743450"/>
                <a:gd name="connsiteY70" fmla="*/ 1447800 h 1476375"/>
                <a:gd name="connsiteX71" fmla="*/ 2552700 w 4743450"/>
                <a:gd name="connsiteY71" fmla="*/ 1443038 h 1476375"/>
                <a:gd name="connsiteX72" fmla="*/ 2438400 w 4743450"/>
                <a:gd name="connsiteY72" fmla="*/ 1433512 h 1476375"/>
                <a:gd name="connsiteX73" fmla="*/ 2347912 w 4743450"/>
                <a:gd name="connsiteY73" fmla="*/ 1395413 h 1476375"/>
                <a:gd name="connsiteX74" fmla="*/ 2286000 w 4743450"/>
                <a:gd name="connsiteY74" fmla="*/ 1376363 h 1476375"/>
                <a:gd name="connsiteX75" fmla="*/ 2150268 w 4743450"/>
                <a:gd name="connsiteY75" fmla="*/ 1345407 h 1476375"/>
                <a:gd name="connsiteX76" fmla="*/ 2076450 w 4743450"/>
                <a:gd name="connsiteY76" fmla="*/ 1316831 h 1476375"/>
                <a:gd name="connsiteX77" fmla="*/ 1966913 w 4743450"/>
                <a:gd name="connsiteY77" fmla="*/ 1288256 h 1476375"/>
                <a:gd name="connsiteX78" fmla="*/ 1933575 w 4743450"/>
                <a:gd name="connsiteY78" fmla="*/ 1257300 h 1476375"/>
                <a:gd name="connsiteX79" fmla="*/ 1847850 w 4743450"/>
                <a:gd name="connsiteY79" fmla="*/ 1247775 h 1476375"/>
                <a:gd name="connsiteX80" fmla="*/ 1704975 w 4743450"/>
                <a:gd name="connsiteY80" fmla="*/ 1228725 h 1476375"/>
                <a:gd name="connsiteX81" fmla="*/ 1676400 w 4743450"/>
                <a:gd name="connsiteY81" fmla="*/ 1219200 h 1476375"/>
                <a:gd name="connsiteX82" fmla="*/ 1590675 w 4743450"/>
                <a:gd name="connsiteY82" fmla="*/ 1200150 h 1476375"/>
                <a:gd name="connsiteX83" fmla="*/ 1504950 w 4743450"/>
                <a:gd name="connsiteY83" fmla="*/ 1190625 h 1476375"/>
                <a:gd name="connsiteX84" fmla="*/ 1371600 w 4743450"/>
                <a:gd name="connsiteY84" fmla="*/ 1171575 h 1476375"/>
                <a:gd name="connsiteX85" fmla="*/ 1314450 w 4743450"/>
                <a:gd name="connsiteY85" fmla="*/ 1162050 h 1476375"/>
                <a:gd name="connsiteX86" fmla="*/ 1228725 w 4743450"/>
                <a:gd name="connsiteY86" fmla="*/ 1152525 h 1476375"/>
                <a:gd name="connsiteX87" fmla="*/ 1181100 w 4743450"/>
                <a:gd name="connsiteY87" fmla="*/ 1143000 h 1476375"/>
                <a:gd name="connsiteX88" fmla="*/ 1000125 w 4743450"/>
                <a:gd name="connsiteY88" fmla="*/ 1123950 h 1476375"/>
                <a:gd name="connsiteX89" fmla="*/ 952500 w 4743450"/>
                <a:gd name="connsiteY89" fmla="*/ 1114425 h 1476375"/>
                <a:gd name="connsiteX90" fmla="*/ 923925 w 4743450"/>
                <a:gd name="connsiteY90" fmla="*/ 1104900 h 1476375"/>
                <a:gd name="connsiteX91" fmla="*/ 838200 w 4743450"/>
                <a:gd name="connsiteY91" fmla="*/ 1085850 h 1476375"/>
                <a:gd name="connsiteX92" fmla="*/ 781050 w 4743450"/>
                <a:gd name="connsiteY92" fmla="*/ 1076325 h 1476375"/>
                <a:gd name="connsiteX93" fmla="*/ 714375 w 4743450"/>
                <a:gd name="connsiteY93" fmla="*/ 1066800 h 1476375"/>
                <a:gd name="connsiteX94" fmla="*/ 676275 w 4743450"/>
                <a:gd name="connsiteY94" fmla="*/ 1057275 h 1476375"/>
                <a:gd name="connsiteX95" fmla="*/ 571500 w 4743450"/>
                <a:gd name="connsiteY95" fmla="*/ 1038225 h 1476375"/>
                <a:gd name="connsiteX96" fmla="*/ 476250 w 4743450"/>
                <a:gd name="connsiteY96" fmla="*/ 1028700 h 1476375"/>
                <a:gd name="connsiteX97" fmla="*/ 314325 w 4743450"/>
                <a:gd name="connsiteY97" fmla="*/ 1000125 h 1476375"/>
                <a:gd name="connsiteX98" fmla="*/ 180975 w 4743450"/>
                <a:gd name="connsiteY98" fmla="*/ 990600 h 1476375"/>
                <a:gd name="connsiteX99" fmla="*/ 95250 w 4743450"/>
                <a:gd name="connsiteY99" fmla="*/ 981075 h 1476375"/>
                <a:gd name="connsiteX100" fmla="*/ 38100 w 4743450"/>
                <a:gd name="connsiteY100" fmla="*/ 962025 h 1476375"/>
                <a:gd name="connsiteX101" fmla="*/ 0 w 4743450"/>
                <a:gd name="connsiteY101" fmla="*/ 952500 h 1476375"/>
                <a:gd name="connsiteX0" fmla="*/ 19050 w 4743450"/>
                <a:gd name="connsiteY0" fmla="*/ 209550 h 1476375"/>
                <a:gd name="connsiteX1" fmla="*/ 238125 w 4743450"/>
                <a:gd name="connsiteY1" fmla="*/ 171450 h 1476375"/>
                <a:gd name="connsiteX2" fmla="*/ 276225 w 4743450"/>
                <a:gd name="connsiteY2" fmla="*/ 161925 h 1476375"/>
                <a:gd name="connsiteX3" fmla="*/ 342900 w 4743450"/>
                <a:gd name="connsiteY3" fmla="*/ 142875 h 1476375"/>
                <a:gd name="connsiteX4" fmla="*/ 428625 w 4743450"/>
                <a:gd name="connsiteY4" fmla="*/ 133350 h 1476375"/>
                <a:gd name="connsiteX5" fmla="*/ 514350 w 4743450"/>
                <a:gd name="connsiteY5" fmla="*/ 114300 h 1476375"/>
                <a:gd name="connsiteX6" fmla="*/ 619125 w 4743450"/>
                <a:gd name="connsiteY6" fmla="*/ 104775 h 1476375"/>
                <a:gd name="connsiteX7" fmla="*/ 819150 w 4743450"/>
                <a:gd name="connsiteY7" fmla="*/ 85725 h 1476375"/>
                <a:gd name="connsiteX8" fmla="*/ 857250 w 4743450"/>
                <a:gd name="connsiteY8" fmla="*/ 76200 h 1476375"/>
                <a:gd name="connsiteX9" fmla="*/ 952500 w 4743450"/>
                <a:gd name="connsiteY9" fmla="*/ 57150 h 1476375"/>
                <a:gd name="connsiteX10" fmla="*/ 990600 w 4743450"/>
                <a:gd name="connsiteY10" fmla="*/ 47625 h 1476375"/>
                <a:gd name="connsiteX11" fmla="*/ 1066800 w 4743450"/>
                <a:gd name="connsiteY11" fmla="*/ 38100 h 1476375"/>
                <a:gd name="connsiteX12" fmla="*/ 1114425 w 4743450"/>
                <a:gd name="connsiteY12" fmla="*/ 28575 h 1476375"/>
                <a:gd name="connsiteX13" fmla="*/ 1171575 w 4743450"/>
                <a:gd name="connsiteY13" fmla="*/ 19050 h 1476375"/>
                <a:gd name="connsiteX14" fmla="*/ 1219200 w 4743450"/>
                <a:gd name="connsiteY14" fmla="*/ 9525 h 1476375"/>
                <a:gd name="connsiteX15" fmla="*/ 1295400 w 4743450"/>
                <a:gd name="connsiteY15" fmla="*/ 0 h 1476375"/>
                <a:gd name="connsiteX16" fmla="*/ 1733550 w 4743450"/>
                <a:gd name="connsiteY16" fmla="*/ 9525 h 1476375"/>
                <a:gd name="connsiteX17" fmla="*/ 1866900 w 4743450"/>
                <a:gd name="connsiteY17" fmla="*/ 57150 h 1476375"/>
                <a:gd name="connsiteX18" fmla="*/ 1971675 w 4743450"/>
                <a:gd name="connsiteY18" fmla="*/ 66675 h 1476375"/>
                <a:gd name="connsiteX19" fmla="*/ 2000250 w 4743450"/>
                <a:gd name="connsiteY19" fmla="*/ 76200 h 1476375"/>
                <a:gd name="connsiteX20" fmla="*/ 2343150 w 4743450"/>
                <a:gd name="connsiteY20" fmla="*/ 95250 h 1476375"/>
                <a:gd name="connsiteX21" fmla="*/ 2371725 w 4743450"/>
                <a:gd name="connsiteY21" fmla="*/ 114300 h 1476375"/>
                <a:gd name="connsiteX22" fmla="*/ 2466975 w 4743450"/>
                <a:gd name="connsiteY22" fmla="*/ 142875 h 1476375"/>
                <a:gd name="connsiteX23" fmla="*/ 2495550 w 4743450"/>
                <a:gd name="connsiteY23" fmla="*/ 161925 h 1476375"/>
                <a:gd name="connsiteX24" fmla="*/ 2590800 w 4743450"/>
                <a:gd name="connsiteY24" fmla="*/ 180975 h 1476375"/>
                <a:gd name="connsiteX25" fmla="*/ 2705100 w 4743450"/>
                <a:gd name="connsiteY25" fmla="*/ 200025 h 1476375"/>
                <a:gd name="connsiteX26" fmla="*/ 2762250 w 4743450"/>
                <a:gd name="connsiteY26" fmla="*/ 219075 h 1476375"/>
                <a:gd name="connsiteX27" fmla="*/ 2876550 w 4743450"/>
                <a:gd name="connsiteY27" fmla="*/ 238125 h 1476375"/>
                <a:gd name="connsiteX28" fmla="*/ 2914650 w 4743450"/>
                <a:gd name="connsiteY28" fmla="*/ 257175 h 1476375"/>
                <a:gd name="connsiteX29" fmla="*/ 3019425 w 4743450"/>
                <a:gd name="connsiteY29" fmla="*/ 276225 h 1476375"/>
                <a:gd name="connsiteX30" fmla="*/ 3228975 w 4743450"/>
                <a:gd name="connsiteY30" fmla="*/ 304800 h 1476375"/>
                <a:gd name="connsiteX31" fmla="*/ 3295650 w 4743450"/>
                <a:gd name="connsiteY31" fmla="*/ 323850 h 1476375"/>
                <a:gd name="connsiteX32" fmla="*/ 3390900 w 4743450"/>
                <a:gd name="connsiteY32" fmla="*/ 333375 h 1476375"/>
                <a:gd name="connsiteX33" fmla="*/ 3476625 w 4743450"/>
                <a:gd name="connsiteY33" fmla="*/ 342900 h 1476375"/>
                <a:gd name="connsiteX34" fmla="*/ 3543300 w 4743450"/>
                <a:gd name="connsiteY34" fmla="*/ 361950 h 1476375"/>
                <a:gd name="connsiteX35" fmla="*/ 3705225 w 4743450"/>
                <a:gd name="connsiteY35" fmla="*/ 390525 h 1476375"/>
                <a:gd name="connsiteX36" fmla="*/ 3762375 w 4743450"/>
                <a:gd name="connsiteY36" fmla="*/ 409575 h 1476375"/>
                <a:gd name="connsiteX37" fmla="*/ 3790950 w 4743450"/>
                <a:gd name="connsiteY37" fmla="*/ 419100 h 1476375"/>
                <a:gd name="connsiteX38" fmla="*/ 3876675 w 4743450"/>
                <a:gd name="connsiteY38" fmla="*/ 438150 h 1476375"/>
                <a:gd name="connsiteX39" fmla="*/ 3924300 w 4743450"/>
                <a:gd name="connsiteY39" fmla="*/ 447675 h 1476375"/>
                <a:gd name="connsiteX40" fmla="*/ 4000500 w 4743450"/>
                <a:gd name="connsiteY40" fmla="*/ 466725 h 1476375"/>
                <a:gd name="connsiteX41" fmla="*/ 4210050 w 4743450"/>
                <a:gd name="connsiteY41" fmla="*/ 485775 h 1476375"/>
                <a:gd name="connsiteX42" fmla="*/ 4314825 w 4743450"/>
                <a:gd name="connsiteY42" fmla="*/ 495300 h 1476375"/>
                <a:gd name="connsiteX43" fmla="*/ 4457700 w 4743450"/>
                <a:gd name="connsiteY43" fmla="*/ 523875 h 1476375"/>
                <a:gd name="connsiteX44" fmla="*/ 4552950 w 4743450"/>
                <a:gd name="connsiteY44" fmla="*/ 552450 h 1476375"/>
                <a:gd name="connsiteX45" fmla="*/ 4581525 w 4743450"/>
                <a:gd name="connsiteY45" fmla="*/ 561975 h 1476375"/>
                <a:gd name="connsiteX46" fmla="*/ 4638675 w 4743450"/>
                <a:gd name="connsiteY46" fmla="*/ 600075 h 1476375"/>
                <a:gd name="connsiteX47" fmla="*/ 4657725 w 4743450"/>
                <a:gd name="connsiteY47" fmla="*/ 628650 h 1476375"/>
                <a:gd name="connsiteX48" fmla="*/ 4686300 w 4743450"/>
                <a:gd name="connsiteY48" fmla="*/ 638175 h 1476375"/>
                <a:gd name="connsiteX49" fmla="*/ 4705350 w 4743450"/>
                <a:gd name="connsiteY49" fmla="*/ 695325 h 1476375"/>
                <a:gd name="connsiteX50" fmla="*/ 4724400 w 4743450"/>
                <a:gd name="connsiteY50" fmla="*/ 723900 h 1476375"/>
                <a:gd name="connsiteX51" fmla="*/ 4743450 w 4743450"/>
                <a:gd name="connsiteY51" fmla="*/ 942975 h 1476375"/>
                <a:gd name="connsiteX52" fmla="*/ 4733925 w 4743450"/>
                <a:gd name="connsiteY52" fmla="*/ 1152525 h 1476375"/>
                <a:gd name="connsiteX53" fmla="*/ 4724400 w 4743450"/>
                <a:gd name="connsiteY53" fmla="*/ 1190625 h 1476375"/>
                <a:gd name="connsiteX54" fmla="*/ 4705350 w 4743450"/>
                <a:gd name="connsiteY54" fmla="*/ 1219200 h 1476375"/>
                <a:gd name="connsiteX55" fmla="*/ 4676775 w 4743450"/>
                <a:gd name="connsiteY55" fmla="*/ 1238250 h 1476375"/>
                <a:gd name="connsiteX56" fmla="*/ 4629150 w 4743450"/>
                <a:gd name="connsiteY56" fmla="*/ 1276350 h 1476375"/>
                <a:gd name="connsiteX57" fmla="*/ 4572000 w 4743450"/>
                <a:gd name="connsiteY57" fmla="*/ 1314450 h 1476375"/>
                <a:gd name="connsiteX58" fmla="*/ 4514850 w 4743450"/>
                <a:gd name="connsiteY58" fmla="*/ 1343025 h 1476375"/>
                <a:gd name="connsiteX59" fmla="*/ 4362450 w 4743450"/>
                <a:gd name="connsiteY59" fmla="*/ 1352550 h 1476375"/>
                <a:gd name="connsiteX60" fmla="*/ 4229100 w 4743450"/>
                <a:gd name="connsiteY60" fmla="*/ 1362075 h 1476375"/>
                <a:gd name="connsiteX61" fmla="*/ 4162425 w 4743450"/>
                <a:gd name="connsiteY61" fmla="*/ 1371600 h 1476375"/>
                <a:gd name="connsiteX62" fmla="*/ 3971925 w 4743450"/>
                <a:gd name="connsiteY62" fmla="*/ 1381125 h 1476375"/>
                <a:gd name="connsiteX63" fmla="*/ 3752850 w 4743450"/>
                <a:gd name="connsiteY63" fmla="*/ 1400175 h 1476375"/>
                <a:gd name="connsiteX64" fmla="*/ 3676650 w 4743450"/>
                <a:gd name="connsiteY64" fmla="*/ 1409700 h 1476375"/>
                <a:gd name="connsiteX65" fmla="*/ 3543300 w 4743450"/>
                <a:gd name="connsiteY65" fmla="*/ 1419225 h 1476375"/>
                <a:gd name="connsiteX66" fmla="*/ 3343275 w 4743450"/>
                <a:gd name="connsiteY66" fmla="*/ 1447800 h 1476375"/>
                <a:gd name="connsiteX67" fmla="*/ 2886075 w 4743450"/>
                <a:gd name="connsiteY67" fmla="*/ 1476375 h 1476375"/>
                <a:gd name="connsiteX68" fmla="*/ 2828925 w 4743450"/>
                <a:gd name="connsiteY68" fmla="*/ 1466850 h 1476375"/>
                <a:gd name="connsiteX69" fmla="*/ 2657475 w 4743450"/>
                <a:gd name="connsiteY69" fmla="*/ 1447800 h 1476375"/>
                <a:gd name="connsiteX70" fmla="*/ 2552700 w 4743450"/>
                <a:gd name="connsiteY70" fmla="*/ 1443038 h 1476375"/>
                <a:gd name="connsiteX71" fmla="*/ 2438400 w 4743450"/>
                <a:gd name="connsiteY71" fmla="*/ 1433512 h 1476375"/>
                <a:gd name="connsiteX72" fmla="*/ 2347912 w 4743450"/>
                <a:gd name="connsiteY72" fmla="*/ 1395413 h 1476375"/>
                <a:gd name="connsiteX73" fmla="*/ 2286000 w 4743450"/>
                <a:gd name="connsiteY73" fmla="*/ 1376363 h 1476375"/>
                <a:gd name="connsiteX74" fmla="*/ 2150268 w 4743450"/>
                <a:gd name="connsiteY74" fmla="*/ 1345407 h 1476375"/>
                <a:gd name="connsiteX75" fmla="*/ 2076450 w 4743450"/>
                <a:gd name="connsiteY75" fmla="*/ 1316831 h 1476375"/>
                <a:gd name="connsiteX76" fmla="*/ 1966913 w 4743450"/>
                <a:gd name="connsiteY76" fmla="*/ 1288256 h 1476375"/>
                <a:gd name="connsiteX77" fmla="*/ 1933575 w 4743450"/>
                <a:gd name="connsiteY77" fmla="*/ 1257300 h 1476375"/>
                <a:gd name="connsiteX78" fmla="*/ 1847850 w 4743450"/>
                <a:gd name="connsiteY78" fmla="*/ 1247775 h 1476375"/>
                <a:gd name="connsiteX79" fmla="*/ 1704975 w 4743450"/>
                <a:gd name="connsiteY79" fmla="*/ 1228725 h 1476375"/>
                <a:gd name="connsiteX80" fmla="*/ 1676400 w 4743450"/>
                <a:gd name="connsiteY80" fmla="*/ 1219200 h 1476375"/>
                <a:gd name="connsiteX81" fmla="*/ 1590675 w 4743450"/>
                <a:gd name="connsiteY81" fmla="*/ 1200150 h 1476375"/>
                <a:gd name="connsiteX82" fmla="*/ 1504950 w 4743450"/>
                <a:gd name="connsiteY82" fmla="*/ 1190625 h 1476375"/>
                <a:gd name="connsiteX83" fmla="*/ 1371600 w 4743450"/>
                <a:gd name="connsiteY83" fmla="*/ 1171575 h 1476375"/>
                <a:gd name="connsiteX84" fmla="*/ 1314450 w 4743450"/>
                <a:gd name="connsiteY84" fmla="*/ 1162050 h 1476375"/>
                <a:gd name="connsiteX85" fmla="*/ 1228725 w 4743450"/>
                <a:gd name="connsiteY85" fmla="*/ 1152525 h 1476375"/>
                <a:gd name="connsiteX86" fmla="*/ 1181100 w 4743450"/>
                <a:gd name="connsiteY86" fmla="*/ 1143000 h 1476375"/>
                <a:gd name="connsiteX87" fmla="*/ 1000125 w 4743450"/>
                <a:gd name="connsiteY87" fmla="*/ 1123950 h 1476375"/>
                <a:gd name="connsiteX88" fmla="*/ 952500 w 4743450"/>
                <a:gd name="connsiteY88" fmla="*/ 1114425 h 1476375"/>
                <a:gd name="connsiteX89" fmla="*/ 923925 w 4743450"/>
                <a:gd name="connsiteY89" fmla="*/ 1104900 h 1476375"/>
                <a:gd name="connsiteX90" fmla="*/ 838200 w 4743450"/>
                <a:gd name="connsiteY90" fmla="*/ 1085850 h 1476375"/>
                <a:gd name="connsiteX91" fmla="*/ 781050 w 4743450"/>
                <a:gd name="connsiteY91" fmla="*/ 1076325 h 1476375"/>
                <a:gd name="connsiteX92" fmla="*/ 714375 w 4743450"/>
                <a:gd name="connsiteY92" fmla="*/ 1066800 h 1476375"/>
                <a:gd name="connsiteX93" fmla="*/ 676275 w 4743450"/>
                <a:gd name="connsiteY93" fmla="*/ 1057275 h 1476375"/>
                <a:gd name="connsiteX94" fmla="*/ 571500 w 4743450"/>
                <a:gd name="connsiteY94" fmla="*/ 1038225 h 1476375"/>
                <a:gd name="connsiteX95" fmla="*/ 476250 w 4743450"/>
                <a:gd name="connsiteY95" fmla="*/ 1028700 h 1476375"/>
                <a:gd name="connsiteX96" fmla="*/ 314325 w 4743450"/>
                <a:gd name="connsiteY96" fmla="*/ 1000125 h 1476375"/>
                <a:gd name="connsiteX97" fmla="*/ 180975 w 4743450"/>
                <a:gd name="connsiteY97" fmla="*/ 990600 h 1476375"/>
                <a:gd name="connsiteX98" fmla="*/ 95250 w 4743450"/>
                <a:gd name="connsiteY98" fmla="*/ 981075 h 1476375"/>
                <a:gd name="connsiteX99" fmla="*/ 38100 w 4743450"/>
                <a:gd name="connsiteY99" fmla="*/ 962025 h 1476375"/>
                <a:gd name="connsiteX100" fmla="*/ 0 w 4743450"/>
                <a:gd name="connsiteY100" fmla="*/ 952500 h 1476375"/>
                <a:gd name="connsiteX0" fmla="*/ 19050 w 4743450"/>
                <a:gd name="connsiteY0" fmla="*/ 209550 h 1476375"/>
                <a:gd name="connsiteX1" fmla="*/ 276225 w 4743450"/>
                <a:gd name="connsiteY1" fmla="*/ 161925 h 1476375"/>
                <a:gd name="connsiteX2" fmla="*/ 342900 w 4743450"/>
                <a:gd name="connsiteY2" fmla="*/ 142875 h 1476375"/>
                <a:gd name="connsiteX3" fmla="*/ 428625 w 4743450"/>
                <a:gd name="connsiteY3" fmla="*/ 133350 h 1476375"/>
                <a:gd name="connsiteX4" fmla="*/ 514350 w 4743450"/>
                <a:gd name="connsiteY4" fmla="*/ 114300 h 1476375"/>
                <a:gd name="connsiteX5" fmla="*/ 619125 w 4743450"/>
                <a:gd name="connsiteY5" fmla="*/ 104775 h 1476375"/>
                <a:gd name="connsiteX6" fmla="*/ 819150 w 4743450"/>
                <a:gd name="connsiteY6" fmla="*/ 85725 h 1476375"/>
                <a:gd name="connsiteX7" fmla="*/ 857250 w 4743450"/>
                <a:gd name="connsiteY7" fmla="*/ 76200 h 1476375"/>
                <a:gd name="connsiteX8" fmla="*/ 952500 w 4743450"/>
                <a:gd name="connsiteY8" fmla="*/ 57150 h 1476375"/>
                <a:gd name="connsiteX9" fmla="*/ 990600 w 4743450"/>
                <a:gd name="connsiteY9" fmla="*/ 47625 h 1476375"/>
                <a:gd name="connsiteX10" fmla="*/ 1066800 w 4743450"/>
                <a:gd name="connsiteY10" fmla="*/ 38100 h 1476375"/>
                <a:gd name="connsiteX11" fmla="*/ 1114425 w 4743450"/>
                <a:gd name="connsiteY11" fmla="*/ 28575 h 1476375"/>
                <a:gd name="connsiteX12" fmla="*/ 1171575 w 4743450"/>
                <a:gd name="connsiteY12" fmla="*/ 19050 h 1476375"/>
                <a:gd name="connsiteX13" fmla="*/ 1219200 w 4743450"/>
                <a:gd name="connsiteY13" fmla="*/ 9525 h 1476375"/>
                <a:gd name="connsiteX14" fmla="*/ 1295400 w 4743450"/>
                <a:gd name="connsiteY14" fmla="*/ 0 h 1476375"/>
                <a:gd name="connsiteX15" fmla="*/ 1733550 w 4743450"/>
                <a:gd name="connsiteY15" fmla="*/ 9525 h 1476375"/>
                <a:gd name="connsiteX16" fmla="*/ 1866900 w 4743450"/>
                <a:gd name="connsiteY16" fmla="*/ 57150 h 1476375"/>
                <a:gd name="connsiteX17" fmla="*/ 1971675 w 4743450"/>
                <a:gd name="connsiteY17" fmla="*/ 66675 h 1476375"/>
                <a:gd name="connsiteX18" fmla="*/ 2000250 w 4743450"/>
                <a:gd name="connsiteY18" fmla="*/ 76200 h 1476375"/>
                <a:gd name="connsiteX19" fmla="*/ 2343150 w 4743450"/>
                <a:gd name="connsiteY19" fmla="*/ 95250 h 1476375"/>
                <a:gd name="connsiteX20" fmla="*/ 2371725 w 4743450"/>
                <a:gd name="connsiteY20" fmla="*/ 114300 h 1476375"/>
                <a:gd name="connsiteX21" fmla="*/ 2466975 w 4743450"/>
                <a:gd name="connsiteY21" fmla="*/ 142875 h 1476375"/>
                <a:gd name="connsiteX22" fmla="*/ 2495550 w 4743450"/>
                <a:gd name="connsiteY22" fmla="*/ 161925 h 1476375"/>
                <a:gd name="connsiteX23" fmla="*/ 2590800 w 4743450"/>
                <a:gd name="connsiteY23" fmla="*/ 180975 h 1476375"/>
                <a:gd name="connsiteX24" fmla="*/ 2705100 w 4743450"/>
                <a:gd name="connsiteY24" fmla="*/ 200025 h 1476375"/>
                <a:gd name="connsiteX25" fmla="*/ 2762250 w 4743450"/>
                <a:gd name="connsiteY25" fmla="*/ 219075 h 1476375"/>
                <a:gd name="connsiteX26" fmla="*/ 2876550 w 4743450"/>
                <a:gd name="connsiteY26" fmla="*/ 238125 h 1476375"/>
                <a:gd name="connsiteX27" fmla="*/ 2914650 w 4743450"/>
                <a:gd name="connsiteY27" fmla="*/ 257175 h 1476375"/>
                <a:gd name="connsiteX28" fmla="*/ 3019425 w 4743450"/>
                <a:gd name="connsiteY28" fmla="*/ 276225 h 1476375"/>
                <a:gd name="connsiteX29" fmla="*/ 3228975 w 4743450"/>
                <a:gd name="connsiteY29" fmla="*/ 304800 h 1476375"/>
                <a:gd name="connsiteX30" fmla="*/ 3295650 w 4743450"/>
                <a:gd name="connsiteY30" fmla="*/ 323850 h 1476375"/>
                <a:gd name="connsiteX31" fmla="*/ 3390900 w 4743450"/>
                <a:gd name="connsiteY31" fmla="*/ 333375 h 1476375"/>
                <a:gd name="connsiteX32" fmla="*/ 3476625 w 4743450"/>
                <a:gd name="connsiteY32" fmla="*/ 342900 h 1476375"/>
                <a:gd name="connsiteX33" fmla="*/ 3543300 w 4743450"/>
                <a:gd name="connsiteY33" fmla="*/ 361950 h 1476375"/>
                <a:gd name="connsiteX34" fmla="*/ 3705225 w 4743450"/>
                <a:gd name="connsiteY34" fmla="*/ 390525 h 1476375"/>
                <a:gd name="connsiteX35" fmla="*/ 3762375 w 4743450"/>
                <a:gd name="connsiteY35" fmla="*/ 409575 h 1476375"/>
                <a:gd name="connsiteX36" fmla="*/ 3790950 w 4743450"/>
                <a:gd name="connsiteY36" fmla="*/ 419100 h 1476375"/>
                <a:gd name="connsiteX37" fmla="*/ 3876675 w 4743450"/>
                <a:gd name="connsiteY37" fmla="*/ 438150 h 1476375"/>
                <a:gd name="connsiteX38" fmla="*/ 3924300 w 4743450"/>
                <a:gd name="connsiteY38" fmla="*/ 447675 h 1476375"/>
                <a:gd name="connsiteX39" fmla="*/ 4000500 w 4743450"/>
                <a:gd name="connsiteY39" fmla="*/ 466725 h 1476375"/>
                <a:gd name="connsiteX40" fmla="*/ 4210050 w 4743450"/>
                <a:gd name="connsiteY40" fmla="*/ 485775 h 1476375"/>
                <a:gd name="connsiteX41" fmla="*/ 4314825 w 4743450"/>
                <a:gd name="connsiteY41" fmla="*/ 495300 h 1476375"/>
                <a:gd name="connsiteX42" fmla="*/ 4457700 w 4743450"/>
                <a:gd name="connsiteY42" fmla="*/ 523875 h 1476375"/>
                <a:gd name="connsiteX43" fmla="*/ 4552950 w 4743450"/>
                <a:gd name="connsiteY43" fmla="*/ 552450 h 1476375"/>
                <a:gd name="connsiteX44" fmla="*/ 4581525 w 4743450"/>
                <a:gd name="connsiteY44" fmla="*/ 561975 h 1476375"/>
                <a:gd name="connsiteX45" fmla="*/ 4638675 w 4743450"/>
                <a:gd name="connsiteY45" fmla="*/ 600075 h 1476375"/>
                <a:gd name="connsiteX46" fmla="*/ 4657725 w 4743450"/>
                <a:gd name="connsiteY46" fmla="*/ 628650 h 1476375"/>
                <a:gd name="connsiteX47" fmla="*/ 4686300 w 4743450"/>
                <a:gd name="connsiteY47" fmla="*/ 638175 h 1476375"/>
                <a:gd name="connsiteX48" fmla="*/ 4705350 w 4743450"/>
                <a:gd name="connsiteY48" fmla="*/ 695325 h 1476375"/>
                <a:gd name="connsiteX49" fmla="*/ 4724400 w 4743450"/>
                <a:gd name="connsiteY49" fmla="*/ 723900 h 1476375"/>
                <a:gd name="connsiteX50" fmla="*/ 4743450 w 4743450"/>
                <a:gd name="connsiteY50" fmla="*/ 942975 h 1476375"/>
                <a:gd name="connsiteX51" fmla="*/ 4733925 w 4743450"/>
                <a:gd name="connsiteY51" fmla="*/ 1152525 h 1476375"/>
                <a:gd name="connsiteX52" fmla="*/ 4724400 w 4743450"/>
                <a:gd name="connsiteY52" fmla="*/ 1190625 h 1476375"/>
                <a:gd name="connsiteX53" fmla="*/ 4705350 w 4743450"/>
                <a:gd name="connsiteY53" fmla="*/ 1219200 h 1476375"/>
                <a:gd name="connsiteX54" fmla="*/ 4676775 w 4743450"/>
                <a:gd name="connsiteY54" fmla="*/ 1238250 h 1476375"/>
                <a:gd name="connsiteX55" fmla="*/ 4629150 w 4743450"/>
                <a:gd name="connsiteY55" fmla="*/ 1276350 h 1476375"/>
                <a:gd name="connsiteX56" fmla="*/ 4572000 w 4743450"/>
                <a:gd name="connsiteY56" fmla="*/ 1314450 h 1476375"/>
                <a:gd name="connsiteX57" fmla="*/ 4514850 w 4743450"/>
                <a:gd name="connsiteY57" fmla="*/ 1343025 h 1476375"/>
                <a:gd name="connsiteX58" fmla="*/ 4362450 w 4743450"/>
                <a:gd name="connsiteY58" fmla="*/ 1352550 h 1476375"/>
                <a:gd name="connsiteX59" fmla="*/ 4229100 w 4743450"/>
                <a:gd name="connsiteY59" fmla="*/ 1362075 h 1476375"/>
                <a:gd name="connsiteX60" fmla="*/ 4162425 w 4743450"/>
                <a:gd name="connsiteY60" fmla="*/ 1371600 h 1476375"/>
                <a:gd name="connsiteX61" fmla="*/ 3971925 w 4743450"/>
                <a:gd name="connsiteY61" fmla="*/ 1381125 h 1476375"/>
                <a:gd name="connsiteX62" fmla="*/ 3752850 w 4743450"/>
                <a:gd name="connsiteY62" fmla="*/ 1400175 h 1476375"/>
                <a:gd name="connsiteX63" fmla="*/ 3676650 w 4743450"/>
                <a:gd name="connsiteY63" fmla="*/ 1409700 h 1476375"/>
                <a:gd name="connsiteX64" fmla="*/ 3543300 w 4743450"/>
                <a:gd name="connsiteY64" fmla="*/ 1419225 h 1476375"/>
                <a:gd name="connsiteX65" fmla="*/ 3343275 w 4743450"/>
                <a:gd name="connsiteY65" fmla="*/ 1447800 h 1476375"/>
                <a:gd name="connsiteX66" fmla="*/ 2886075 w 4743450"/>
                <a:gd name="connsiteY66" fmla="*/ 1476375 h 1476375"/>
                <a:gd name="connsiteX67" fmla="*/ 2828925 w 4743450"/>
                <a:gd name="connsiteY67" fmla="*/ 1466850 h 1476375"/>
                <a:gd name="connsiteX68" fmla="*/ 2657475 w 4743450"/>
                <a:gd name="connsiteY68" fmla="*/ 1447800 h 1476375"/>
                <a:gd name="connsiteX69" fmla="*/ 2552700 w 4743450"/>
                <a:gd name="connsiteY69" fmla="*/ 1443038 h 1476375"/>
                <a:gd name="connsiteX70" fmla="*/ 2438400 w 4743450"/>
                <a:gd name="connsiteY70" fmla="*/ 1433512 h 1476375"/>
                <a:gd name="connsiteX71" fmla="*/ 2347912 w 4743450"/>
                <a:gd name="connsiteY71" fmla="*/ 1395413 h 1476375"/>
                <a:gd name="connsiteX72" fmla="*/ 2286000 w 4743450"/>
                <a:gd name="connsiteY72" fmla="*/ 1376363 h 1476375"/>
                <a:gd name="connsiteX73" fmla="*/ 2150268 w 4743450"/>
                <a:gd name="connsiteY73" fmla="*/ 1345407 h 1476375"/>
                <a:gd name="connsiteX74" fmla="*/ 2076450 w 4743450"/>
                <a:gd name="connsiteY74" fmla="*/ 1316831 h 1476375"/>
                <a:gd name="connsiteX75" fmla="*/ 1966913 w 4743450"/>
                <a:gd name="connsiteY75" fmla="*/ 1288256 h 1476375"/>
                <a:gd name="connsiteX76" fmla="*/ 1933575 w 4743450"/>
                <a:gd name="connsiteY76" fmla="*/ 1257300 h 1476375"/>
                <a:gd name="connsiteX77" fmla="*/ 1847850 w 4743450"/>
                <a:gd name="connsiteY77" fmla="*/ 1247775 h 1476375"/>
                <a:gd name="connsiteX78" fmla="*/ 1704975 w 4743450"/>
                <a:gd name="connsiteY78" fmla="*/ 1228725 h 1476375"/>
                <a:gd name="connsiteX79" fmla="*/ 1676400 w 4743450"/>
                <a:gd name="connsiteY79" fmla="*/ 1219200 h 1476375"/>
                <a:gd name="connsiteX80" fmla="*/ 1590675 w 4743450"/>
                <a:gd name="connsiteY80" fmla="*/ 1200150 h 1476375"/>
                <a:gd name="connsiteX81" fmla="*/ 1504950 w 4743450"/>
                <a:gd name="connsiteY81" fmla="*/ 1190625 h 1476375"/>
                <a:gd name="connsiteX82" fmla="*/ 1371600 w 4743450"/>
                <a:gd name="connsiteY82" fmla="*/ 1171575 h 1476375"/>
                <a:gd name="connsiteX83" fmla="*/ 1314450 w 4743450"/>
                <a:gd name="connsiteY83" fmla="*/ 1162050 h 1476375"/>
                <a:gd name="connsiteX84" fmla="*/ 1228725 w 4743450"/>
                <a:gd name="connsiteY84" fmla="*/ 1152525 h 1476375"/>
                <a:gd name="connsiteX85" fmla="*/ 1181100 w 4743450"/>
                <a:gd name="connsiteY85" fmla="*/ 1143000 h 1476375"/>
                <a:gd name="connsiteX86" fmla="*/ 1000125 w 4743450"/>
                <a:gd name="connsiteY86" fmla="*/ 1123950 h 1476375"/>
                <a:gd name="connsiteX87" fmla="*/ 952500 w 4743450"/>
                <a:gd name="connsiteY87" fmla="*/ 1114425 h 1476375"/>
                <a:gd name="connsiteX88" fmla="*/ 923925 w 4743450"/>
                <a:gd name="connsiteY88" fmla="*/ 1104900 h 1476375"/>
                <a:gd name="connsiteX89" fmla="*/ 838200 w 4743450"/>
                <a:gd name="connsiteY89" fmla="*/ 1085850 h 1476375"/>
                <a:gd name="connsiteX90" fmla="*/ 781050 w 4743450"/>
                <a:gd name="connsiteY90" fmla="*/ 1076325 h 1476375"/>
                <a:gd name="connsiteX91" fmla="*/ 714375 w 4743450"/>
                <a:gd name="connsiteY91" fmla="*/ 1066800 h 1476375"/>
                <a:gd name="connsiteX92" fmla="*/ 676275 w 4743450"/>
                <a:gd name="connsiteY92" fmla="*/ 1057275 h 1476375"/>
                <a:gd name="connsiteX93" fmla="*/ 571500 w 4743450"/>
                <a:gd name="connsiteY93" fmla="*/ 1038225 h 1476375"/>
                <a:gd name="connsiteX94" fmla="*/ 476250 w 4743450"/>
                <a:gd name="connsiteY94" fmla="*/ 1028700 h 1476375"/>
                <a:gd name="connsiteX95" fmla="*/ 314325 w 4743450"/>
                <a:gd name="connsiteY95" fmla="*/ 1000125 h 1476375"/>
                <a:gd name="connsiteX96" fmla="*/ 180975 w 4743450"/>
                <a:gd name="connsiteY96" fmla="*/ 990600 h 1476375"/>
                <a:gd name="connsiteX97" fmla="*/ 95250 w 4743450"/>
                <a:gd name="connsiteY97" fmla="*/ 981075 h 1476375"/>
                <a:gd name="connsiteX98" fmla="*/ 38100 w 4743450"/>
                <a:gd name="connsiteY98" fmla="*/ 962025 h 1476375"/>
                <a:gd name="connsiteX99" fmla="*/ 0 w 4743450"/>
                <a:gd name="connsiteY99" fmla="*/ 952500 h 1476375"/>
                <a:gd name="connsiteX0" fmla="*/ 19050 w 4743450"/>
                <a:gd name="connsiteY0" fmla="*/ 209550 h 1476375"/>
                <a:gd name="connsiteX1" fmla="*/ 342900 w 4743450"/>
                <a:gd name="connsiteY1" fmla="*/ 142875 h 1476375"/>
                <a:gd name="connsiteX2" fmla="*/ 428625 w 4743450"/>
                <a:gd name="connsiteY2" fmla="*/ 133350 h 1476375"/>
                <a:gd name="connsiteX3" fmla="*/ 514350 w 4743450"/>
                <a:gd name="connsiteY3" fmla="*/ 114300 h 1476375"/>
                <a:gd name="connsiteX4" fmla="*/ 619125 w 4743450"/>
                <a:gd name="connsiteY4" fmla="*/ 104775 h 1476375"/>
                <a:gd name="connsiteX5" fmla="*/ 819150 w 4743450"/>
                <a:gd name="connsiteY5" fmla="*/ 85725 h 1476375"/>
                <a:gd name="connsiteX6" fmla="*/ 857250 w 4743450"/>
                <a:gd name="connsiteY6" fmla="*/ 76200 h 1476375"/>
                <a:gd name="connsiteX7" fmla="*/ 952500 w 4743450"/>
                <a:gd name="connsiteY7" fmla="*/ 57150 h 1476375"/>
                <a:gd name="connsiteX8" fmla="*/ 990600 w 4743450"/>
                <a:gd name="connsiteY8" fmla="*/ 47625 h 1476375"/>
                <a:gd name="connsiteX9" fmla="*/ 1066800 w 4743450"/>
                <a:gd name="connsiteY9" fmla="*/ 38100 h 1476375"/>
                <a:gd name="connsiteX10" fmla="*/ 1114425 w 4743450"/>
                <a:gd name="connsiteY10" fmla="*/ 28575 h 1476375"/>
                <a:gd name="connsiteX11" fmla="*/ 1171575 w 4743450"/>
                <a:gd name="connsiteY11" fmla="*/ 19050 h 1476375"/>
                <a:gd name="connsiteX12" fmla="*/ 1219200 w 4743450"/>
                <a:gd name="connsiteY12" fmla="*/ 9525 h 1476375"/>
                <a:gd name="connsiteX13" fmla="*/ 1295400 w 4743450"/>
                <a:gd name="connsiteY13" fmla="*/ 0 h 1476375"/>
                <a:gd name="connsiteX14" fmla="*/ 1733550 w 4743450"/>
                <a:gd name="connsiteY14" fmla="*/ 9525 h 1476375"/>
                <a:gd name="connsiteX15" fmla="*/ 1866900 w 4743450"/>
                <a:gd name="connsiteY15" fmla="*/ 57150 h 1476375"/>
                <a:gd name="connsiteX16" fmla="*/ 1971675 w 4743450"/>
                <a:gd name="connsiteY16" fmla="*/ 66675 h 1476375"/>
                <a:gd name="connsiteX17" fmla="*/ 2000250 w 4743450"/>
                <a:gd name="connsiteY17" fmla="*/ 76200 h 1476375"/>
                <a:gd name="connsiteX18" fmla="*/ 2343150 w 4743450"/>
                <a:gd name="connsiteY18" fmla="*/ 95250 h 1476375"/>
                <a:gd name="connsiteX19" fmla="*/ 2371725 w 4743450"/>
                <a:gd name="connsiteY19" fmla="*/ 114300 h 1476375"/>
                <a:gd name="connsiteX20" fmla="*/ 2466975 w 4743450"/>
                <a:gd name="connsiteY20" fmla="*/ 142875 h 1476375"/>
                <a:gd name="connsiteX21" fmla="*/ 2495550 w 4743450"/>
                <a:gd name="connsiteY21" fmla="*/ 161925 h 1476375"/>
                <a:gd name="connsiteX22" fmla="*/ 2590800 w 4743450"/>
                <a:gd name="connsiteY22" fmla="*/ 180975 h 1476375"/>
                <a:gd name="connsiteX23" fmla="*/ 2705100 w 4743450"/>
                <a:gd name="connsiteY23" fmla="*/ 200025 h 1476375"/>
                <a:gd name="connsiteX24" fmla="*/ 2762250 w 4743450"/>
                <a:gd name="connsiteY24" fmla="*/ 219075 h 1476375"/>
                <a:gd name="connsiteX25" fmla="*/ 2876550 w 4743450"/>
                <a:gd name="connsiteY25" fmla="*/ 238125 h 1476375"/>
                <a:gd name="connsiteX26" fmla="*/ 2914650 w 4743450"/>
                <a:gd name="connsiteY26" fmla="*/ 257175 h 1476375"/>
                <a:gd name="connsiteX27" fmla="*/ 3019425 w 4743450"/>
                <a:gd name="connsiteY27" fmla="*/ 276225 h 1476375"/>
                <a:gd name="connsiteX28" fmla="*/ 3228975 w 4743450"/>
                <a:gd name="connsiteY28" fmla="*/ 304800 h 1476375"/>
                <a:gd name="connsiteX29" fmla="*/ 3295650 w 4743450"/>
                <a:gd name="connsiteY29" fmla="*/ 323850 h 1476375"/>
                <a:gd name="connsiteX30" fmla="*/ 3390900 w 4743450"/>
                <a:gd name="connsiteY30" fmla="*/ 333375 h 1476375"/>
                <a:gd name="connsiteX31" fmla="*/ 3476625 w 4743450"/>
                <a:gd name="connsiteY31" fmla="*/ 342900 h 1476375"/>
                <a:gd name="connsiteX32" fmla="*/ 3543300 w 4743450"/>
                <a:gd name="connsiteY32" fmla="*/ 361950 h 1476375"/>
                <a:gd name="connsiteX33" fmla="*/ 3705225 w 4743450"/>
                <a:gd name="connsiteY33" fmla="*/ 390525 h 1476375"/>
                <a:gd name="connsiteX34" fmla="*/ 3762375 w 4743450"/>
                <a:gd name="connsiteY34" fmla="*/ 409575 h 1476375"/>
                <a:gd name="connsiteX35" fmla="*/ 3790950 w 4743450"/>
                <a:gd name="connsiteY35" fmla="*/ 419100 h 1476375"/>
                <a:gd name="connsiteX36" fmla="*/ 3876675 w 4743450"/>
                <a:gd name="connsiteY36" fmla="*/ 438150 h 1476375"/>
                <a:gd name="connsiteX37" fmla="*/ 3924300 w 4743450"/>
                <a:gd name="connsiteY37" fmla="*/ 447675 h 1476375"/>
                <a:gd name="connsiteX38" fmla="*/ 4000500 w 4743450"/>
                <a:gd name="connsiteY38" fmla="*/ 466725 h 1476375"/>
                <a:gd name="connsiteX39" fmla="*/ 4210050 w 4743450"/>
                <a:gd name="connsiteY39" fmla="*/ 485775 h 1476375"/>
                <a:gd name="connsiteX40" fmla="*/ 4314825 w 4743450"/>
                <a:gd name="connsiteY40" fmla="*/ 495300 h 1476375"/>
                <a:gd name="connsiteX41" fmla="*/ 4457700 w 4743450"/>
                <a:gd name="connsiteY41" fmla="*/ 523875 h 1476375"/>
                <a:gd name="connsiteX42" fmla="*/ 4552950 w 4743450"/>
                <a:gd name="connsiteY42" fmla="*/ 552450 h 1476375"/>
                <a:gd name="connsiteX43" fmla="*/ 4581525 w 4743450"/>
                <a:gd name="connsiteY43" fmla="*/ 561975 h 1476375"/>
                <a:gd name="connsiteX44" fmla="*/ 4638675 w 4743450"/>
                <a:gd name="connsiteY44" fmla="*/ 600075 h 1476375"/>
                <a:gd name="connsiteX45" fmla="*/ 4657725 w 4743450"/>
                <a:gd name="connsiteY45" fmla="*/ 628650 h 1476375"/>
                <a:gd name="connsiteX46" fmla="*/ 4686300 w 4743450"/>
                <a:gd name="connsiteY46" fmla="*/ 638175 h 1476375"/>
                <a:gd name="connsiteX47" fmla="*/ 4705350 w 4743450"/>
                <a:gd name="connsiteY47" fmla="*/ 695325 h 1476375"/>
                <a:gd name="connsiteX48" fmla="*/ 4724400 w 4743450"/>
                <a:gd name="connsiteY48" fmla="*/ 723900 h 1476375"/>
                <a:gd name="connsiteX49" fmla="*/ 4743450 w 4743450"/>
                <a:gd name="connsiteY49" fmla="*/ 942975 h 1476375"/>
                <a:gd name="connsiteX50" fmla="*/ 4733925 w 4743450"/>
                <a:gd name="connsiteY50" fmla="*/ 1152525 h 1476375"/>
                <a:gd name="connsiteX51" fmla="*/ 4724400 w 4743450"/>
                <a:gd name="connsiteY51" fmla="*/ 1190625 h 1476375"/>
                <a:gd name="connsiteX52" fmla="*/ 4705350 w 4743450"/>
                <a:gd name="connsiteY52" fmla="*/ 1219200 h 1476375"/>
                <a:gd name="connsiteX53" fmla="*/ 4676775 w 4743450"/>
                <a:gd name="connsiteY53" fmla="*/ 1238250 h 1476375"/>
                <a:gd name="connsiteX54" fmla="*/ 4629150 w 4743450"/>
                <a:gd name="connsiteY54" fmla="*/ 1276350 h 1476375"/>
                <a:gd name="connsiteX55" fmla="*/ 4572000 w 4743450"/>
                <a:gd name="connsiteY55" fmla="*/ 1314450 h 1476375"/>
                <a:gd name="connsiteX56" fmla="*/ 4514850 w 4743450"/>
                <a:gd name="connsiteY56" fmla="*/ 1343025 h 1476375"/>
                <a:gd name="connsiteX57" fmla="*/ 4362450 w 4743450"/>
                <a:gd name="connsiteY57" fmla="*/ 1352550 h 1476375"/>
                <a:gd name="connsiteX58" fmla="*/ 4229100 w 4743450"/>
                <a:gd name="connsiteY58" fmla="*/ 1362075 h 1476375"/>
                <a:gd name="connsiteX59" fmla="*/ 4162425 w 4743450"/>
                <a:gd name="connsiteY59" fmla="*/ 1371600 h 1476375"/>
                <a:gd name="connsiteX60" fmla="*/ 3971925 w 4743450"/>
                <a:gd name="connsiteY60" fmla="*/ 1381125 h 1476375"/>
                <a:gd name="connsiteX61" fmla="*/ 3752850 w 4743450"/>
                <a:gd name="connsiteY61" fmla="*/ 1400175 h 1476375"/>
                <a:gd name="connsiteX62" fmla="*/ 3676650 w 4743450"/>
                <a:gd name="connsiteY62" fmla="*/ 1409700 h 1476375"/>
                <a:gd name="connsiteX63" fmla="*/ 3543300 w 4743450"/>
                <a:gd name="connsiteY63" fmla="*/ 1419225 h 1476375"/>
                <a:gd name="connsiteX64" fmla="*/ 3343275 w 4743450"/>
                <a:gd name="connsiteY64" fmla="*/ 1447800 h 1476375"/>
                <a:gd name="connsiteX65" fmla="*/ 2886075 w 4743450"/>
                <a:gd name="connsiteY65" fmla="*/ 1476375 h 1476375"/>
                <a:gd name="connsiteX66" fmla="*/ 2828925 w 4743450"/>
                <a:gd name="connsiteY66" fmla="*/ 1466850 h 1476375"/>
                <a:gd name="connsiteX67" fmla="*/ 2657475 w 4743450"/>
                <a:gd name="connsiteY67" fmla="*/ 1447800 h 1476375"/>
                <a:gd name="connsiteX68" fmla="*/ 2552700 w 4743450"/>
                <a:gd name="connsiteY68" fmla="*/ 1443038 h 1476375"/>
                <a:gd name="connsiteX69" fmla="*/ 2438400 w 4743450"/>
                <a:gd name="connsiteY69" fmla="*/ 1433512 h 1476375"/>
                <a:gd name="connsiteX70" fmla="*/ 2347912 w 4743450"/>
                <a:gd name="connsiteY70" fmla="*/ 1395413 h 1476375"/>
                <a:gd name="connsiteX71" fmla="*/ 2286000 w 4743450"/>
                <a:gd name="connsiteY71" fmla="*/ 1376363 h 1476375"/>
                <a:gd name="connsiteX72" fmla="*/ 2150268 w 4743450"/>
                <a:gd name="connsiteY72" fmla="*/ 1345407 h 1476375"/>
                <a:gd name="connsiteX73" fmla="*/ 2076450 w 4743450"/>
                <a:gd name="connsiteY73" fmla="*/ 1316831 h 1476375"/>
                <a:gd name="connsiteX74" fmla="*/ 1966913 w 4743450"/>
                <a:gd name="connsiteY74" fmla="*/ 1288256 h 1476375"/>
                <a:gd name="connsiteX75" fmla="*/ 1933575 w 4743450"/>
                <a:gd name="connsiteY75" fmla="*/ 1257300 h 1476375"/>
                <a:gd name="connsiteX76" fmla="*/ 1847850 w 4743450"/>
                <a:gd name="connsiteY76" fmla="*/ 1247775 h 1476375"/>
                <a:gd name="connsiteX77" fmla="*/ 1704975 w 4743450"/>
                <a:gd name="connsiteY77" fmla="*/ 1228725 h 1476375"/>
                <a:gd name="connsiteX78" fmla="*/ 1676400 w 4743450"/>
                <a:gd name="connsiteY78" fmla="*/ 1219200 h 1476375"/>
                <a:gd name="connsiteX79" fmla="*/ 1590675 w 4743450"/>
                <a:gd name="connsiteY79" fmla="*/ 1200150 h 1476375"/>
                <a:gd name="connsiteX80" fmla="*/ 1504950 w 4743450"/>
                <a:gd name="connsiteY80" fmla="*/ 1190625 h 1476375"/>
                <a:gd name="connsiteX81" fmla="*/ 1371600 w 4743450"/>
                <a:gd name="connsiteY81" fmla="*/ 1171575 h 1476375"/>
                <a:gd name="connsiteX82" fmla="*/ 1314450 w 4743450"/>
                <a:gd name="connsiteY82" fmla="*/ 1162050 h 1476375"/>
                <a:gd name="connsiteX83" fmla="*/ 1228725 w 4743450"/>
                <a:gd name="connsiteY83" fmla="*/ 1152525 h 1476375"/>
                <a:gd name="connsiteX84" fmla="*/ 1181100 w 4743450"/>
                <a:gd name="connsiteY84" fmla="*/ 1143000 h 1476375"/>
                <a:gd name="connsiteX85" fmla="*/ 1000125 w 4743450"/>
                <a:gd name="connsiteY85" fmla="*/ 1123950 h 1476375"/>
                <a:gd name="connsiteX86" fmla="*/ 952500 w 4743450"/>
                <a:gd name="connsiteY86" fmla="*/ 1114425 h 1476375"/>
                <a:gd name="connsiteX87" fmla="*/ 923925 w 4743450"/>
                <a:gd name="connsiteY87" fmla="*/ 1104900 h 1476375"/>
                <a:gd name="connsiteX88" fmla="*/ 838200 w 4743450"/>
                <a:gd name="connsiteY88" fmla="*/ 1085850 h 1476375"/>
                <a:gd name="connsiteX89" fmla="*/ 781050 w 4743450"/>
                <a:gd name="connsiteY89" fmla="*/ 1076325 h 1476375"/>
                <a:gd name="connsiteX90" fmla="*/ 714375 w 4743450"/>
                <a:gd name="connsiteY90" fmla="*/ 1066800 h 1476375"/>
                <a:gd name="connsiteX91" fmla="*/ 676275 w 4743450"/>
                <a:gd name="connsiteY91" fmla="*/ 1057275 h 1476375"/>
                <a:gd name="connsiteX92" fmla="*/ 571500 w 4743450"/>
                <a:gd name="connsiteY92" fmla="*/ 1038225 h 1476375"/>
                <a:gd name="connsiteX93" fmla="*/ 476250 w 4743450"/>
                <a:gd name="connsiteY93" fmla="*/ 1028700 h 1476375"/>
                <a:gd name="connsiteX94" fmla="*/ 314325 w 4743450"/>
                <a:gd name="connsiteY94" fmla="*/ 1000125 h 1476375"/>
                <a:gd name="connsiteX95" fmla="*/ 180975 w 4743450"/>
                <a:gd name="connsiteY95" fmla="*/ 990600 h 1476375"/>
                <a:gd name="connsiteX96" fmla="*/ 95250 w 4743450"/>
                <a:gd name="connsiteY96" fmla="*/ 981075 h 1476375"/>
                <a:gd name="connsiteX97" fmla="*/ 38100 w 4743450"/>
                <a:gd name="connsiteY97" fmla="*/ 962025 h 1476375"/>
                <a:gd name="connsiteX98" fmla="*/ 0 w 4743450"/>
                <a:gd name="connsiteY98" fmla="*/ 952500 h 1476375"/>
                <a:gd name="connsiteX0" fmla="*/ 19050 w 4743450"/>
                <a:gd name="connsiteY0" fmla="*/ 209550 h 1476375"/>
                <a:gd name="connsiteX1" fmla="*/ 342900 w 4743450"/>
                <a:gd name="connsiteY1" fmla="*/ 142875 h 1476375"/>
                <a:gd name="connsiteX2" fmla="*/ 428625 w 4743450"/>
                <a:gd name="connsiteY2" fmla="*/ 133350 h 1476375"/>
                <a:gd name="connsiteX3" fmla="*/ 514350 w 4743450"/>
                <a:gd name="connsiteY3" fmla="*/ 114300 h 1476375"/>
                <a:gd name="connsiteX4" fmla="*/ 619125 w 4743450"/>
                <a:gd name="connsiteY4" fmla="*/ 104775 h 1476375"/>
                <a:gd name="connsiteX5" fmla="*/ 819150 w 4743450"/>
                <a:gd name="connsiteY5" fmla="*/ 85725 h 1476375"/>
                <a:gd name="connsiteX6" fmla="*/ 857250 w 4743450"/>
                <a:gd name="connsiteY6" fmla="*/ 76200 h 1476375"/>
                <a:gd name="connsiteX7" fmla="*/ 952500 w 4743450"/>
                <a:gd name="connsiteY7" fmla="*/ 57150 h 1476375"/>
                <a:gd name="connsiteX8" fmla="*/ 990600 w 4743450"/>
                <a:gd name="connsiteY8" fmla="*/ 47625 h 1476375"/>
                <a:gd name="connsiteX9" fmla="*/ 1066800 w 4743450"/>
                <a:gd name="connsiteY9" fmla="*/ 38100 h 1476375"/>
                <a:gd name="connsiteX10" fmla="*/ 1114425 w 4743450"/>
                <a:gd name="connsiteY10" fmla="*/ 28575 h 1476375"/>
                <a:gd name="connsiteX11" fmla="*/ 1171575 w 4743450"/>
                <a:gd name="connsiteY11" fmla="*/ 19050 h 1476375"/>
                <a:gd name="connsiteX12" fmla="*/ 1219200 w 4743450"/>
                <a:gd name="connsiteY12" fmla="*/ 9525 h 1476375"/>
                <a:gd name="connsiteX13" fmla="*/ 1295400 w 4743450"/>
                <a:gd name="connsiteY13" fmla="*/ 0 h 1476375"/>
                <a:gd name="connsiteX14" fmla="*/ 1733550 w 4743450"/>
                <a:gd name="connsiteY14" fmla="*/ 9525 h 1476375"/>
                <a:gd name="connsiteX15" fmla="*/ 1866900 w 4743450"/>
                <a:gd name="connsiteY15" fmla="*/ 57150 h 1476375"/>
                <a:gd name="connsiteX16" fmla="*/ 1971675 w 4743450"/>
                <a:gd name="connsiteY16" fmla="*/ 66675 h 1476375"/>
                <a:gd name="connsiteX17" fmla="*/ 2000250 w 4743450"/>
                <a:gd name="connsiteY17" fmla="*/ 76200 h 1476375"/>
                <a:gd name="connsiteX18" fmla="*/ 2343150 w 4743450"/>
                <a:gd name="connsiteY18" fmla="*/ 95250 h 1476375"/>
                <a:gd name="connsiteX19" fmla="*/ 2371725 w 4743450"/>
                <a:gd name="connsiteY19" fmla="*/ 114300 h 1476375"/>
                <a:gd name="connsiteX20" fmla="*/ 2466975 w 4743450"/>
                <a:gd name="connsiteY20" fmla="*/ 142875 h 1476375"/>
                <a:gd name="connsiteX21" fmla="*/ 2495550 w 4743450"/>
                <a:gd name="connsiteY21" fmla="*/ 161925 h 1476375"/>
                <a:gd name="connsiteX22" fmla="*/ 2590800 w 4743450"/>
                <a:gd name="connsiteY22" fmla="*/ 180975 h 1476375"/>
                <a:gd name="connsiteX23" fmla="*/ 2705100 w 4743450"/>
                <a:gd name="connsiteY23" fmla="*/ 200025 h 1476375"/>
                <a:gd name="connsiteX24" fmla="*/ 2762250 w 4743450"/>
                <a:gd name="connsiteY24" fmla="*/ 219075 h 1476375"/>
                <a:gd name="connsiteX25" fmla="*/ 2876550 w 4743450"/>
                <a:gd name="connsiteY25" fmla="*/ 238125 h 1476375"/>
                <a:gd name="connsiteX26" fmla="*/ 2914650 w 4743450"/>
                <a:gd name="connsiteY26" fmla="*/ 257175 h 1476375"/>
                <a:gd name="connsiteX27" fmla="*/ 3019425 w 4743450"/>
                <a:gd name="connsiteY27" fmla="*/ 276225 h 1476375"/>
                <a:gd name="connsiteX28" fmla="*/ 3228975 w 4743450"/>
                <a:gd name="connsiteY28" fmla="*/ 304800 h 1476375"/>
                <a:gd name="connsiteX29" fmla="*/ 3295650 w 4743450"/>
                <a:gd name="connsiteY29" fmla="*/ 323850 h 1476375"/>
                <a:gd name="connsiteX30" fmla="*/ 3390900 w 4743450"/>
                <a:gd name="connsiteY30" fmla="*/ 333375 h 1476375"/>
                <a:gd name="connsiteX31" fmla="*/ 3476625 w 4743450"/>
                <a:gd name="connsiteY31" fmla="*/ 342900 h 1476375"/>
                <a:gd name="connsiteX32" fmla="*/ 3543300 w 4743450"/>
                <a:gd name="connsiteY32" fmla="*/ 361950 h 1476375"/>
                <a:gd name="connsiteX33" fmla="*/ 3705225 w 4743450"/>
                <a:gd name="connsiteY33" fmla="*/ 390525 h 1476375"/>
                <a:gd name="connsiteX34" fmla="*/ 3762375 w 4743450"/>
                <a:gd name="connsiteY34" fmla="*/ 409575 h 1476375"/>
                <a:gd name="connsiteX35" fmla="*/ 3790950 w 4743450"/>
                <a:gd name="connsiteY35" fmla="*/ 419100 h 1476375"/>
                <a:gd name="connsiteX36" fmla="*/ 3876675 w 4743450"/>
                <a:gd name="connsiteY36" fmla="*/ 438150 h 1476375"/>
                <a:gd name="connsiteX37" fmla="*/ 3924300 w 4743450"/>
                <a:gd name="connsiteY37" fmla="*/ 447675 h 1476375"/>
                <a:gd name="connsiteX38" fmla="*/ 4000500 w 4743450"/>
                <a:gd name="connsiteY38" fmla="*/ 466725 h 1476375"/>
                <a:gd name="connsiteX39" fmla="*/ 4210050 w 4743450"/>
                <a:gd name="connsiteY39" fmla="*/ 485775 h 1476375"/>
                <a:gd name="connsiteX40" fmla="*/ 4314825 w 4743450"/>
                <a:gd name="connsiteY40" fmla="*/ 495300 h 1476375"/>
                <a:gd name="connsiteX41" fmla="*/ 4457700 w 4743450"/>
                <a:gd name="connsiteY41" fmla="*/ 523875 h 1476375"/>
                <a:gd name="connsiteX42" fmla="*/ 4552950 w 4743450"/>
                <a:gd name="connsiteY42" fmla="*/ 552450 h 1476375"/>
                <a:gd name="connsiteX43" fmla="*/ 4581525 w 4743450"/>
                <a:gd name="connsiteY43" fmla="*/ 561975 h 1476375"/>
                <a:gd name="connsiteX44" fmla="*/ 4638675 w 4743450"/>
                <a:gd name="connsiteY44" fmla="*/ 600075 h 1476375"/>
                <a:gd name="connsiteX45" fmla="*/ 4657725 w 4743450"/>
                <a:gd name="connsiteY45" fmla="*/ 628650 h 1476375"/>
                <a:gd name="connsiteX46" fmla="*/ 4686300 w 4743450"/>
                <a:gd name="connsiteY46" fmla="*/ 638175 h 1476375"/>
                <a:gd name="connsiteX47" fmla="*/ 4705350 w 4743450"/>
                <a:gd name="connsiteY47" fmla="*/ 695325 h 1476375"/>
                <a:gd name="connsiteX48" fmla="*/ 4724400 w 4743450"/>
                <a:gd name="connsiteY48" fmla="*/ 723900 h 1476375"/>
                <a:gd name="connsiteX49" fmla="*/ 4743450 w 4743450"/>
                <a:gd name="connsiteY49" fmla="*/ 942975 h 1476375"/>
                <a:gd name="connsiteX50" fmla="*/ 4733925 w 4743450"/>
                <a:gd name="connsiteY50" fmla="*/ 1152525 h 1476375"/>
                <a:gd name="connsiteX51" fmla="*/ 4724400 w 4743450"/>
                <a:gd name="connsiteY51" fmla="*/ 1190625 h 1476375"/>
                <a:gd name="connsiteX52" fmla="*/ 4705350 w 4743450"/>
                <a:gd name="connsiteY52" fmla="*/ 1219200 h 1476375"/>
                <a:gd name="connsiteX53" fmla="*/ 4676775 w 4743450"/>
                <a:gd name="connsiteY53" fmla="*/ 1238250 h 1476375"/>
                <a:gd name="connsiteX54" fmla="*/ 4629150 w 4743450"/>
                <a:gd name="connsiteY54" fmla="*/ 1276350 h 1476375"/>
                <a:gd name="connsiteX55" fmla="*/ 4572000 w 4743450"/>
                <a:gd name="connsiteY55" fmla="*/ 1314450 h 1476375"/>
                <a:gd name="connsiteX56" fmla="*/ 4514850 w 4743450"/>
                <a:gd name="connsiteY56" fmla="*/ 1343025 h 1476375"/>
                <a:gd name="connsiteX57" fmla="*/ 4362450 w 4743450"/>
                <a:gd name="connsiteY57" fmla="*/ 1352550 h 1476375"/>
                <a:gd name="connsiteX58" fmla="*/ 4229100 w 4743450"/>
                <a:gd name="connsiteY58" fmla="*/ 1362075 h 1476375"/>
                <a:gd name="connsiteX59" fmla="*/ 4162425 w 4743450"/>
                <a:gd name="connsiteY59" fmla="*/ 1371600 h 1476375"/>
                <a:gd name="connsiteX60" fmla="*/ 3971925 w 4743450"/>
                <a:gd name="connsiteY60" fmla="*/ 1381125 h 1476375"/>
                <a:gd name="connsiteX61" fmla="*/ 3752850 w 4743450"/>
                <a:gd name="connsiteY61" fmla="*/ 1400175 h 1476375"/>
                <a:gd name="connsiteX62" fmla="*/ 3676650 w 4743450"/>
                <a:gd name="connsiteY62" fmla="*/ 1409700 h 1476375"/>
                <a:gd name="connsiteX63" fmla="*/ 3543300 w 4743450"/>
                <a:gd name="connsiteY63" fmla="*/ 1419225 h 1476375"/>
                <a:gd name="connsiteX64" fmla="*/ 3343275 w 4743450"/>
                <a:gd name="connsiteY64" fmla="*/ 1447800 h 1476375"/>
                <a:gd name="connsiteX65" fmla="*/ 2886075 w 4743450"/>
                <a:gd name="connsiteY65" fmla="*/ 1476375 h 1476375"/>
                <a:gd name="connsiteX66" fmla="*/ 2828925 w 4743450"/>
                <a:gd name="connsiteY66" fmla="*/ 1466850 h 1476375"/>
                <a:gd name="connsiteX67" fmla="*/ 2657475 w 4743450"/>
                <a:gd name="connsiteY67" fmla="*/ 1447800 h 1476375"/>
                <a:gd name="connsiteX68" fmla="*/ 2552700 w 4743450"/>
                <a:gd name="connsiteY68" fmla="*/ 1443038 h 1476375"/>
                <a:gd name="connsiteX69" fmla="*/ 2438400 w 4743450"/>
                <a:gd name="connsiteY69" fmla="*/ 1433512 h 1476375"/>
                <a:gd name="connsiteX70" fmla="*/ 2347912 w 4743450"/>
                <a:gd name="connsiteY70" fmla="*/ 1395413 h 1476375"/>
                <a:gd name="connsiteX71" fmla="*/ 2286000 w 4743450"/>
                <a:gd name="connsiteY71" fmla="*/ 1376363 h 1476375"/>
                <a:gd name="connsiteX72" fmla="*/ 2150268 w 4743450"/>
                <a:gd name="connsiteY72" fmla="*/ 1345407 h 1476375"/>
                <a:gd name="connsiteX73" fmla="*/ 2076450 w 4743450"/>
                <a:gd name="connsiteY73" fmla="*/ 1316831 h 1476375"/>
                <a:gd name="connsiteX74" fmla="*/ 1966913 w 4743450"/>
                <a:gd name="connsiteY74" fmla="*/ 1288256 h 1476375"/>
                <a:gd name="connsiteX75" fmla="*/ 1847850 w 4743450"/>
                <a:gd name="connsiteY75" fmla="*/ 1247775 h 1476375"/>
                <a:gd name="connsiteX76" fmla="*/ 1704975 w 4743450"/>
                <a:gd name="connsiteY76" fmla="*/ 1228725 h 1476375"/>
                <a:gd name="connsiteX77" fmla="*/ 1676400 w 4743450"/>
                <a:gd name="connsiteY77" fmla="*/ 1219200 h 1476375"/>
                <a:gd name="connsiteX78" fmla="*/ 1590675 w 4743450"/>
                <a:gd name="connsiteY78" fmla="*/ 1200150 h 1476375"/>
                <a:gd name="connsiteX79" fmla="*/ 1504950 w 4743450"/>
                <a:gd name="connsiteY79" fmla="*/ 1190625 h 1476375"/>
                <a:gd name="connsiteX80" fmla="*/ 1371600 w 4743450"/>
                <a:gd name="connsiteY80" fmla="*/ 1171575 h 1476375"/>
                <a:gd name="connsiteX81" fmla="*/ 1314450 w 4743450"/>
                <a:gd name="connsiteY81" fmla="*/ 1162050 h 1476375"/>
                <a:gd name="connsiteX82" fmla="*/ 1228725 w 4743450"/>
                <a:gd name="connsiteY82" fmla="*/ 1152525 h 1476375"/>
                <a:gd name="connsiteX83" fmla="*/ 1181100 w 4743450"/>
                <a:gd name="connsiteY83" fmla="*/ 1143000 h 1476375"/>
                <a:gd name="connsiteX84" fmla="*/ 1000125 w 4743450"/>
                <a:gd name="connsiteY84" fmla="*/ 1123950 h 1476375"/>
                <a:gd name="connsiteX85" fmla="*/ 952500 w 4743450"/>
                <a:gd name="connsiteY85" fmla="*/ 1114425 h 1476375"/>
                <a:gd name="connsiteX86" fmla="*/ 923925 w 4743450"/>
                <a:gd name="connsiteY86" fmla="*/ 1104900 h 1476375"/>
                <a:gd name="connsiteX87" fmla="*/ 838200 w 4743450"/>
                <a:gd name="connsiteY87" fmla="*/ 1085850 h 1476375"/>
                <a:gd name="connsiteX88" fmla="*/ 781050 w 4743450"/>
                <a:gd name="connsiteY88" fmla="*/ 1076325 h 1476375"/>
                <a:gd name="connsiteX89" fmla="*/ 714375 w 4743450"/>
                <a:gd name="connsiteY89" fmla="*/ 1066800 h 1476375"/>
                <a:gd name="connsiteX90" fmla="*/ 676275 w 4743450"/>
                <a:gd name="connsiteY90" fmla="*/ 1057275 h 1476375"/>
                <a:gd name="connsiteX91" fmla="*/ 571500 w 4743450"/>
                <a:gd name="connsiteY91" fmla="*/ 1038225 h 1476375"/>
                <a:gd name="connsiteX92" fmla="*/ 476250 w 4743450"/>
                <a:gd name="connsiteY92" fmla="*/ 1028700 h 1476375"/>
                <a:gd name="connsiteX93" fmla="*/ 314325 w 4743450"/>
                <a:gd name="connsiteY93" fmla="*/ 1000125 h 1476375"/>
                <a:gd name="connsiteX94" fmla="*/ 180975 w 4743450"/>
                <a:gd name="connsiteY94" fmla="*/ 990600 h 1476375"/>
                <a:gd name="connsiteX95" fmla="*/ 95250 w 4743450"/>
                <a:gd name="connsiteY95" fmla="*/ 981075 h 1476375"/>
                <a:gd name="connsiteX96" fmla="*/ 38100 w 4743450"/>
                <a:gd name="connsiteY96" fmla="*/ 962025 h 1476375"/>
                <a:gd name="connsiteX97" fmla="*/ 0 w 4743450"/>
                <a:gd name="connsiteY97" fmla="*/ 952500 h 1476375"/>
                <a:gd name="connsiteX0" fmla="*/ 19050 w 4743450"/>
                <a:gd name="connsiteY0" fmla="*/ 209550 h 1479171"/>
                <a:gd name="connsiteX1" fmla="*/ 342900 w 4743450"/>
                <a:gd name="connsiteY1" fmla="*/ 142875 h 1479171"/>
                <a:gd name="connsiteX2" fmla="*/ 428625 w 4743450"/>
                <a:gd name="connsiteY2" fmla="*/ 133350 h 1479171"/>
                <a:gd name="connsiteX3" fmla="*/ 514350 w 4743450"/>
                <a:gd name="connsiteY3" fmla="*/ 114300 h 1479171"/>
                <a:gd name="connsiteX4" fmla="*/ 619125 w 4743450"/>
                <a:gd name="connsiteY4" fmla="*/ 104775 h 1479171"/>
                <a:gd name="connsiteX5" fmla="*/ 819150 w 4743450"/>
                <a:gd name="connsiteY5" fmla="*/ 85725 h 1479171"/>
                <a:gd name="connsiteX6" fmla="*/ 857250 w 4743450"/>
                <a:gd name="connsiteY6" fmla="*/ 76200 h 1479171"/>
                <a:gd name="connsiteX7" fmla="*/ 952500 w 4743450"/>
                <a:gd name="connsiteY7" fmla="*/ 57150 h 1479171"/>
                <a:gd name="connsiteX8" fmla="*/ 990600 w 4743450"/>
                <a:gd name="connsiteY8" fmla="*/ 47625 h 1479171"/>
                <a:gd name="connsiteX9" fmla="*/ 1066800 w 4743450"/>
                <a:gd name="connsiteY9" fmla="*/ 38100 h 1479171"/>
                <a:gd name="connsiteX10" fmla="*/ 1114425 w 4743450"/>
                <a:gd name="connsiteY10" fmla="*/ 28575 h 1479171"/>
                <a:gd name="connsiteX11" fmla="*/ 1171575 w 4743450"/>
                <a:gd name="connsiteY11" fmla="*/ 19050 h 1479171"/>
                <a:gd name="connsiteX12" fmla="*/ 1219200 w 4743450"/>
                <a:gd name="connsiteY12" fmla="*/ 9525 h 1479171"/>
                <a:gd name="connsiteX13" fmla="*/ 1295400 w 4743450"/>
                <a:gd name="connsiteY13" fmla="*/ 0 h 1479171"/>
                <a:gd name="connsiteX14" fmla="*/ 1733550 w 4743450"/>
                <a:gd name="connsiteY14" fmla="*/ 9525 h 1479171"/>
                <a:gd name="connsiteX15" fmla="*/ 1866900 w 4743450"/>
                <a:gd name="connsiteY15" fmla="*/ 57150 h 1479171"/>
                <a:gd name="connsiteX16" fmla="*/ 1971675 w 4743450"/>
                <a:gd name="connsiteY16" fmla="*/ 66675 h 1479171"/>
                <a:gd name="connsiteX17" fmla="*/ 2000250 w 4743450"/>
                <a:gd name="connsiteY17" fmla="*/ 76200 h 1479171"/>
                <a:gd name="connsiteX18" fmla="*/ 2343150 w 4743450"/>
                <a:gd name="connsiteY18" fmla="*/ 95250 h 1479171"/>
                <a:gd name="connsiteX19" fmla="*/ 2371725 w 4743450"/>
                <a:gd name="connsiteY19" fmla="*/ 114300 h 1479171"/>
                <a:gd name="connsiteX20" fmla="*/ 2466975 w 4743450"/>
                <a:gd name="connsiteY20" fmla="*/ 142875 h 1479171"/>
                <a:gd name="connsiteX21" fmla="*/ 2495550 w 4743450"/>
                <a:gd name="connsiteY21" fmla="*/ 161925 h 1479171"/>
                <a:gd name="connsiteX22" fmla="*/ 2590800 w 4743450"/>
                <a:gd name="connsiteY22" fmla="*/ 180975 h 1479171"/>
                <a:gd name="connsiteX23" fmla="*/ 2705100 w 4743450"/>
                <a:gd name="connsiteY23" fmla="*/ 200025 h 1479171"/>
                <a:gd name="connsiteX24" fmla="*/ 2762250 w 4743450"/>
                <a:gd name="connsiteY24" fmla="*/ 219075 h 1479171"/>
                <a:gd name="connsiteX25" fmla="*/ 2876550 w 4743450"/>
                <a:gd name="connsiteY25" fmla="*/ 238125 h 1479171"/>
                <a:gd name="connsiteX26" fmla="*/ 2914650 w 4743450"/>
                <a:gd name="connsiteY26" fmla="*/ 257175 h 1479171"/>
                <a:gd name="connsiteX27" fmla="*/ 3019425 w 4743450"/>
                <a:gd name="connsiteY27" fmla="*/ 276225 h 1479171"/>
                <a:gd name="connsiteX28" fmla="*/ 3228975 w 4743450"/>
                <a:gd name="connsiteY28" fmla="*/ 304800 h 1479171"/>
                <a:gd name="connsiteX29" fmla="*/ 3295650 w 4743450"/>
                <a:gd name="connsiteY29" fmla="*/ 323850 h 1479171"/>
                <a:gd name="connsiteX30" fmla="*/ 3390900 w 4743450"/>
                <a:gd name="connsiteY30" fmla="*/ 333375 h 1479171"/>
                <a:gd name="connsiteX31" fmla="*/ 3476625 w 4743450"/>
                <a:gd name="connsiteY31" fmla="*/ 342900 h 1479171"/>
                <a:gd name="connsiteX32" fmla="*/ 3543300 w 4743450"/>
                <a:gd name="connsiteY32" fmla="*/ 361950 h 1479171"/>
                <a:gd name="connsiteX33" fmla="*/ 3705225 w 4743450"/>
                <a:gd name="connsiteY33" fmla="*/ 390525 h 1479171"/>
                <a:gd name="connsiteX34" fmla="*/ 3762375 w 4743450"/>
                <a:gd name="connsiteY34" fmla="*/ 409575 h 1479171"/>
                <a:gd name="connsiteX35" fmla="*/ 3790950 w 4743450"/>
                <a:gd name="connsiteY35" fmla="*/ 419100 h 1479171"/>
                <a:gd name="connsiteX36" fmla="*/ 3876675 w 4743450"/>
                <a:gd name="connsiteY36" fmla="*/ 438150 h 1479171"/>
                <a:gd name="connsiteX37" fmla="*/ 3924300 w 4743450"/>
                <a:gd name="connsiteY37" fmla="*/ 447675 h 1479171"/>
                <a:gd name="connsiteX38" fmla="*/ 4000500 w 4743450"/>
                <a:gd name="connsiteY38" fmla="*/ 466725 h 1479171"/>
                <a:gd name="connsiteX39" fmla="*/ 4210050 w 4743450"/>
                <a:gd name="connsiteY39" fmla="*/ 485775 h 1479171"/>
                <a:gd name="connsiteX40" fmla="*/ 4314825 w 4743450"/>
                <a:gd name="connsiteY40" fmla="*/ 495300 h 1479171"/>
                <a:gd name="connsiteX41" fmla="*/ 4457700 w 4743450"/>
                <a:gd name="connsiteY41" fmla="*/ 523875 h 1479171"/>
                <a:gd name="connsiteX42" fmla="*/ 4552950 w 4743450"/>
                <a:gd name="connsiteY42" fmla="*/ 552450 h 1479171"/>
                <a:gd name="connsiteX43" fmla="*/ 4581525 w 4743450"/>
                <a:gd name="connsiteY43" fmla="*/ 561975 h 1479171"/>
                <a:gd name="connsiteX44" fmla="*/ 4638675 w 4743450"/>
                <a:gd name="connsiteY44" fmla="*/ 600075 h 1479171"/>
                <a:gd name="connsiteX45" fmla="*/ 4657725 w 4743450"/>
                <a:gd name="connsiteY45" fmla="*/ 628650 h 1479171"/>
                <a:gd name="connsiteX46" fmla="*/ 4686300 w 4743450"/>
                <a:gd name="connsiteY46" fmla="*/ 638175 h 1479171"/>
                <a:gd name="connsiteX47" fmla="*/ 4705350 w 4743450"/>
                <a:gd name="connsiteY47" fmla="*/ 695325 h 1479171"/>
                <a:gd name="connsiteX48" fmla="*/ 4724400 w 4743450"/>
                <a:gd name="connsiteY48" fmla="*/ 723900 h 1479171"/>
                <a:gd name="connsiteX49" fmla="*/ 4743450 w 4743450"/>
                <a:gd name="connsiteY49" fmla="*/ 942975 h 1479171"/>
                <a:gd name="connsiteX50" fmla="*/ 4733925 w 4743450"/>
                <a:gd name="connsiteY50" fmla="*/ 1152525 h 1479171"/>
                <a:gd name="connsiteX51" fmla="*/ 4724400 w 4743450"/>
                <a:gd name="connsiteY51" fmla="*/ 1190625 h 1479171"/>
                <a:gd name="connsiteX52" fmla="*/ 4705350 w 4743450"/>
                <a:gd name="connsiteY52" fmla="*/ 1219200 h 1479171"/>
                <a:gd name="connsiteX53" fmla="*/ 4676775 w 4743450"/>
                <a:gd name="connsiteY53" fmla="*/ 1238250 h 1479171"/>
                <a:gd name="connsiteX54" fmla="*/ 4629150 w 4743450"/>
                <a:gd name="connsiteY54" fmla="*/ 1276350 h 1479171"/>
                <a:gd name="connsiteX55" fmla="*/ 4572000 w 4743450"/>
                <a:gd name="connsiteY55" fmla="*/ 1314450 h 1479171"/>
                <a:gd name="connsiteX56" fmla="*/ 4514850 w 4743450"/>
                <a:gd name="connsiteY56" fmla="*/ 1343025 h 1479171"/>
                <a:gd name="connsiteX57" fmla="*/ 4362450 w 4743450"/>
                <a:gd name="connsiteY57" fmla="*/ 1352550 h 1479171"/>
                <a:gd name="connsiteX58" fmla="*/ 4229100 w 4743450"/>
                <a:gd name="connsiteY58" fmla="*/ 1362075 h 1479171"/>
                <a:gd name="connsiteX59" fmla="*/ 4162425 w 4743450"/>
                <a:gd name="connsiteY59" fmla="*/ 1371600 h 1479171"/>
                <a:gd name="connsiteX60" fmla="*/ 3971925 w 4743450"/>
                <a:gd name="connsiteY60" fmla="*/ 1381125 h 1479171"/>
                <a:gd name="connsiteX61" fmla="*/ 3752850 w 4743450"/>
                <a:gd name="connsiteY61" fmla="*/ 1400175 h 1479171"/>
                <a:gd name="connsiteX62" fmla="*/ 3676650 w 4743450"/>
                <a:gd name="connsiteY62" fmla="*/ 1409700 h 1479171"/>
                <a:gd name="connsiteX63" fmla="*/ 3543300 w 4743450"/>
                <a:gd name="connsiteY63" fmla="*/ 1419225 h 1479171"/>
                <a:gd name="connsiteX64" fmla="*/ 3343275 w 4743450"/>
                <a:gd name="connsiteY64" fmla="*/ 1447800 h 1479171"/>
                <a:gd name="connsiteX65" fmla="*/ 2886075 w 4743450"/>
                <a:gd name="connsiteY65" fmla="*/ 1476375 h 1479171"/>
                <a:gd name="connsiteX66" fmla="*/ 2824162 w 4743450"/>
                <a:gd name="connsiteY66" fmla="*/ 1478756 h 1479171"/>
                <a:gd name="connsiteX67" fmla="*/ 2657475 w 4743450"/>
                <a:gd name="connsiteY67" fmla="*/ 1447800 h 1479171"/>
                <a:gd name="connsiteX68" fmla="*/ 2552700 w 4743450"/>
                <a:gd name="connsiteY68" fmla="*/ 1443038 h 1479171"/>
                <a:gd name="connsiteX69" fmla="*/ 2438400 w 4743450"/>
                <a:gd name="connsiteY69" fmla="*/ 1433512 h 1479171"/>
                <a:gd name="connsiteX70" fmla="*/ 2347912 w 4743450"/>
                <a:gd name="connsiteY70" fmla="*/ 1395413 h 1479171"/>
                <a:gd name="connsiteX71" fmla="*/ 2286000 w 4743450"/>
                <a:gd name="connsiteY71" fmla="*/ 1376363 h 1479171"/>
                <a:gd name="connsiteX72" fmla="*/ 2150268 w 4743450"/>
                <a:gd name="connsiteY72" fmla="*/ 1345407 h 1479171"/>
                <a:gd name="connsiteX73" fmla="*/ 2076450 w 4743450"/>
                <a:gd name="connsiteY73" fmla="*/ 1316831 h 1479171"/>
                <a:gd name="connsiteX74" fmla="*/ 1966913 w 4743450"/>
                <a:gd name="connsiteY74" fmla="*/ 1288256 h 1479171"/>
                <a:gd name="connsiteX75" fmla="*/ 1847850 w 4743450"/>
                <a:gd name="connsiteY75" fmla="*/ 1247775 h 1479171"/>
                <a:gd name="connsiteX76" fmla="*/ 1704975 w 4743450"/>
                <a:gd name="connsiteY76" fmla="*/ 1228725 h 1479171"/>
                <a:gd name="connsiteX77" fmla="*/ 1676400 w 4743450"/>
                <a:gd name="connsiteY77" fmla="*/ 1219200 h 1479171"/>
                <a:gd name="connsiteX78" fmla="*/ 1590675 w 4743450"/>
                <a:gd name="connsiteY78" fmla="*/ 1200150 h 1479171"/>
                <a:gd name="connsiteX79" fmla="*/ 1504950 w 4743450"/>
                <a:gd name="connsiteY79" fmla="*/ 1190625 h 1479171"/>
                <a:gd name="connsiteX80" fmla="*/ 1371600 w 4743450"/>
                <a:gd name="connsiteY80" fmla="*/ 1171575 h 1479171"/>
                <a:gd name="connsiteX81" fmla="*/ 1314450 w 4743450"/>
                <a:gd name="connsiteY81" fmla="*/ 1162050 h 1479171"/>
                <a:gd name="connsiteX82" fmla="*/ 1228725 w 4743450"/>
                <a:gd name="connsiteY82" fmla="*/ 1152525 h 1479171"/>
                <a:gd name="connsiteX83" fmla="*/ 1181100 w 4743450"/>
                <a:gd name="connsiteY83" fmla="*/ 1143000 h 1479171"/>
                <a:gd name="connsiteX84" fmla="*/ 1000125 w 4743450"/>
                <a:gd name="connsiteY84" fmla="*/ 1123950 h 1479171"/>
                <a:gd name="connsiteX85" fmla="*/ 952500 w 4743450"/>
                <a:gd name="connsiteY85" fmla="*/ 1114425 h 1479171"/>
                <a:gd name="connsiteX86" fmla="*/ 923925 w 4743450"/>
                <a:gd name="connsiteY86" fmla="*/ 1104900 h 1479171"/>
                <a:gd name="connsiteX87" fmla="*/ 838200 w 4743450"/>
                <a:gd name="connsiteY87" fmla="*/ 1085850 h 1479171"/>
                <a:gd name="connsiteX88" fmla="*/ 781050 w 4743450"/>
                <a:gd name="connsiteY88" fmla="*/ 1076325 h 1479171"/>
                <a:gd name="connsiteX89" fmla="*/ 714375 w 4743450"/>
                <a:gd name="connsiteY89" fmla="*/ 1066800 h 1479171"/>
                <a:gd name="connsiteX90" fmla="*/ 676275 w 4743450"/>
                <a:gd name="connsiteY90" fmla="*/ 1057275 h 1479171"/>
                <a:gd name="connsiteX91" fmla="*/ 571500 w 4743450"/>
                <a:gd name="connsiteY91" fmla="*/ 1038225 h 1479171"/>
                <a:gd name="connsiteX92" fmla="*/ 476250 w 4743450"/>
                <a:gd name="connsiteY92" fmla="*/ 1028700 h 1479171"/>
                <a:gd name="connsiteX93" fmla="*/ 314325 w 4743450"/>
                <a:gd name="connsiteY93" fmla="*/ 1000125 h 1479171"/>
                <a:gd name="connsiteX94" fmla="*/ 180975 w 4743450"/>
                <a:gd name="connsiteY94" fmla="*/ 990600 h 1479171"/>
                <a:gd name="connsiteX95" fmla="*/ 95250 w 4743450"/>
                <a:gd name="connsiteY95" fmla="*/ 981075 h 1479171"/>
                <a:gd name="connsiteX96" fmla="*/ 38100 w 4743450"/>
                <a:gd name="connsiteY96" fmla="*/ 962025 h 1479171"/>
                <a:gd name="connsiteX97" fmla="*/ 0 w 4743450"/>
                <a:gd name="connsiteY97" fmla="*/ 952500 h 1479171"/>
                <a:gd name="connsiteX0" fmla="*/ 19050 w 4743450"/>
                <a:gd name="connsiteY0" fmla="*/ 209550 h 1479463"/>
                <a:gd name="connsiteX1" fmla="*/ 342900 w 4743450"/>
                <a:gd name="connsiteY1" fmla="*/ 142875 h 1479463"/>
                <a:gd name="connsiteX2" fmla="*/ 428625 w 4743450"/>
                <a:gd name="connsiteY2" fmla="*/ 133350 h 1479463"/>
                <a:gd name="connsiteX3" fmla="*/ 514350 w 4743450"/>
                <a:gd name="connsiteY3" fmla="*/ 114300 h 1479463"/>
                <a:gd name="connsiteX4" fmla="*/ 619125 w 4743450"/>
                <a:gd name="connsiteY4" fmla="*/ 104775 h 1479463"/>
                <a:gd name="connsiteX5" fmla="*/ 819150 w 4743450"/>
                <a:gd name="connsiteY5" fmla="*/ 85725 h 1479463"/>
                <a:gd name="connsiteX6" fmla="*/ 857250 w 4743450"/>
                <a:gd name="connsiteY6" fmla="*/ 76200 h 1479463"/>
                <a:gd name="connsiteX7" fmla="*/ 952500 w 4743450"/>
                <a:gd name="connsiteY7" fmla="*/ 57150 h 1479463"/>
                <a:gd name="connsiteX8" fmla="*/ 990600 w 4743450"/>
                <a:gd name="connsiteY8" fmla="*/ 47625 h 1479463"/>
                <a:gd name="connsiteX9" fmla="*/ 1066800 w 4743450"/>
                <a:gd name="connsiteY9" fmla="*/ 38100 h 1479463"/>
                <a:gd name="connsiteX10" fmla="*/ 1114425 w 4743450"/>
                <a:gd name="connsiteY10" fmla="*/ 28575 h 1479463"/>
                <a:gd name="connsiteX11" fmla="*/ 1171575 w 4743450"/>
                <a:gd name="connsiteY11" fmla="*/ 19050 h 1479463"/>
                <a:gd name="connsiteX12" fmla="*/ 1219200 w 4743450"/>
                <a:gd name="connsiteY12" fmla="*/ 9525 h 1479463"/>
                <a:gd name="connsiteX13" fmla="*/ 1295400 w 4743450"/>
                <a:gd name="connsiteY13" fmla="*/ 0 h 1479463"/>
                <a:gd name="connsiteX14" fmla="*/ 1733550 w 4743450"/>
                <a:gd name="connsiteY14" fmla="*/ 9525 h 1479463"/>
                <a:gd name="connsiteX15" fmla="*/ 1866900 w 4743450"/>
                <a:gd name="connsiteY15" fmla="*/ 57150 h 1479463"/>
                <a:gd name="connsiteX16" fmla="*/ 1971675 w 4743450"/>
                <a:gd name="connsiteY16" fmla="*/ 66675 h 1479463"/>
                <a:gd name="connsiteX17" fmla="*/ 2000250 w 4743450"/>
                <a:gd name="connsiteY17" fmla="*/ 76200 h 1479463"/>
                <a:gd name="connsiteX18" fmla="*/ 2343150 w 4743450"/>
                <a:gd name="connsiteY18" fmla="*/ 95250 h 1479463"/>
                <a:gd name="connsiteX19" fmla="*/ 2371725 w 4743450"/>
                <a:gd name="connsiteY19" fmla="*/ 114300 h 1479463"/>
                <a:gd name="connsiteX20" fmla="*/ 2466975 w 4743450"/>
                <a:gd name="connsiteY20" fmla="*/ 142875 h 1479463"/>
                <a:gd name="connsiteX21" fmla="*/ 2495550 w 4743450"/>
                <a:gd name="connsiteY21" fmla="*/ 161925 h 1479463"/>
                <a:gd name="connsiteX22" fmla="*/ 2590800 w 4743450"/>
                <a:gd name="connsiteY22" fmla="*/ 180975 h 1479463"/>
                <a:gd name="connsiteX23" fmla="*/ 2705100 w 4743450"/>
                <a:gd name="connsiteY23" fmla="*/ 200025 h 1479463"/>
                <a:gd name="connsiteX24" fmla="*/ 2762250 w 4743450"/>
                <a:gd name="connsiteY24" fmla="*/ 219075 h 1479463"/>
                <a:gd name="connsiteX25" fmla="*/ 2876550 w 4743450"/>
                <a:gd name="connsiteY25" fmla="*/ 238125 h 1479463"/>
                <a:gd name="connsiteX26" fmla="*/ 2914650 w 4743450"/>
                <a:gd name="connsiteY26" fmla="*/ 257175 h 1479463"/>
                <a:gd name="connsiteX27" fmla="*/ 3019425 w 4743450"/>
                <a:gd name="connsiteY27" fmla="*/ 276225 h 1479463"/>
                <a:gd name="connsiteX28" fmla="*/ 3228975 w 4743450"/>
                <a:gd name="connsiteY28" fmla="*/ 304800 h 1479463"/>
                <a:gd name="connsiteX29" fmla="*/ 3295650 w 4743450"/>
                <a:gd name="connsiteY29" fmla="*/ 323850 h 1479463"/>
                <a:gd name="connsiteX30" fmla="*/ 3390900 w 4743450"/>
                <a:gd name="connsiteY30" fmla="*/ 333375 h 1479463"/>
                <a:gd name="connsiteX31" fmla="*/ 3476625 w 4743450"/>
                <a:gd name="connsiteY31" fmla="*/ 342900 h 1479463"/>
                <a:gd name="connsiteX32" fmla="*/ 3543300 w 4743450"/>
                <a:gd name="connsiteY32" fmla="*/ 361950 h 1479463"/>
                <a:gd name="connsiteX33" fmla="*/ 3705225 w 4743450"/>
                <a:gd name="connsiteY33" fmla="*/ 390525 h 1479463"/>
                <a:gd name="connsiteX34" fmla="*/ 3762375 w 4743450"/>
                <a:gd name="connsiteY34" fmla="*/ 409575 h 1479463"/>
                <a:gd name="connsiteX35" fmla="*/ 3790950 w 4743450"/>
                <a:gd name="connsiteY35" fmla="*/ 419100 h 1479463"/>
                <a:gd name="connsiteX36" fmla="*/ 3876675 w 4743450"/>
                <a:gd name="connsiteY36" fmla="*/ 438150 h 1479463"/>
                <a:gd name="connsiteX37" fmla="*/ 3924300 w 4743450"/>
                <a:gd name="connsiteY37" fmla="*/ 447675 h 1479463"/>
                <a:gd name="connsiteX38" fmla="*/ 4000500 w 4743450"/>
                <a:gd name="connsiteY38" fmla="*/ 466725 h 1479463"/>
                <a:gd name="connsiteX39" fmla="*/ 4210050 w 4743450"/>
                <a:gd name="connsiteY39" fmla="*/ 485775 h 1479463"/>
                <a:gd name="connsiteX40" fmla="*/ 4314825 w 4743450"/>
                <a:gd name="connsiteY40" fmla="*/ 495300 h 1479463"/>
                <a:gd name="connsiteX41" fmla="*/ 4457700 w 4743450"/>
                <a:gd name="connsiteY41" fmla="*/ 523875 h 1479463"/>
                <a:gd name="connsiteX42" fmla="*/ 4552950 w 4743450"/>
                <a:gd name="connsiteY42" fmla="*/ 552450 h 1479463"/>
                <a:gd name="connsiteX43" fmla="*/ 4581525 w 4743450"/>
                <a:gd name="connsiteY43" fmla="*/ 561975 h 1479463"/>
                <a:gd name="connsiteX44" fmla="*/ 4638675 w 4743450"/>
                <a:gd name="connsiteY44" fmla="*/ 600075 h 1479463"/>
                <a:gd name="connsiteX45" fmla="*/ 4657725 w 4743450"/>
                <a:gd name="connsiteY45" fmla="*/ 628650 h 1479463"/>
                <a:gd name="connsiteX46" fmla="*/ 4686300 w 4743450"/>
                <a:gd name="connsiteY46" fmla="*/ 638175 h 1479463"/>
                <a:gd name="connsiteX47" fmla="*/ 4705350 w 4743450"/>
                <a:gd name="connsiteY47" fmla="*/ 695325 h 1479463"/>
                <a:gd name="connsiteX48" fmla="*/ 4724400 w 4743450"/>
                <a:gd name="connsiteY48" fmla="*/ 723900 h 1479463"/>
                <a:gd name="connsiteX49" fmla="*/ 4743450 w 4743450"/>
                <a:gd name="connsiteY49" fmla="*/ 942975 h 1479463"/>
                <a:gd name="connsiteX50" fmla="*/ 4733925 w 4743450"/>
                <a:gd name="connsiteY50" fmla="*/ 1152525 h 1479463"/>
                <a:gd name="connsiteX51" fmla="*/ 4724400 w 4743450"/>
                <a:gd name="connsiteY51" fmla="*/ 1190625 h 1479463"/>
                <a:gd name="connsiteX52" fmla="*/ 4705350 w 4743450"/>
                <a:gd name="connsiteY52" fmla="*/ 1219200 h 1479463"/>
                <a:gd name="connsiteX53" fmla="*/ 4676775 w 4743450"/>
                <a:gd name="connsiteY53" fmla="*/ 1238250 h 1479463"/>
                <a:gd name="connsiteX54" fmla="*/ 4629150 w 4743450"/>
                <a:gd name="connsiteY54" fmla="*/ 1276350 h 1479463"/>
                <a:gd name="connsiteX55" fmla="*/ 4572000 w 4743450"/>
                <a:gd name="connsiteY55" fmla="*/ 1314450 h 1479463"/>
                <a:gd name="connsiteX56" fmla="*/ 4514850 w 4743450"/>
                <a:gd name="connsiteY56" fmla="*/ 1343025 h 1479463"/>
                <a:gd name="connsiteX57" fmla="*/ 4362450 w 4743450"/>
                <a:gd name="connsiteY57" fmla="*/ 1352550 h 1479463"/>
                <a:gd name="connsiteX58" fmla="*/ 4229100 w 4743450"/>
                <a:gd name="connsiteY58" fmla="*/ 1362075 h 1479463"/>
                <a:gd name="connsiteX59" fmla="*/ 4162425 w 4743450"/>
                <a:gd name="connsiteY59" fmla="*/ 1371600 h 1479463"/>
                <a:gd name="connsiteX60" fmla="*/ 3971925 w 4743450"/>
                <a:gd name="connsiteY60" fmla="*/ 1381125 h 1479463"/>
                <a:gd name="connsiteX61" fmla="*/ 3752850 w 4743450"/>
                <a:gd name="connsiteY61" fmla="*/ 1400175 h 1479463"/>
                <a:gd name="connsiteX62" fmla="*/ 3676650 w 4743450"/>
                <a:gd name="connsiteY62" fmla="*/ 1409700 h 1479463"/>
                <a:gd name="connsiteX63" fmla="*/ 3543300 w 4743450"/>
                <a:gd name="connsiteY63" fmla="*/ 1419225 h 1479463"/>
                <a:gd name="connsiteX64" fmla="*/ 3343275 w 4743450"/>
                <a:gd name="connsiteY64" fmla="*/ 1447800 h 1479463"/>
                <a:gd name="connsiteX65" fmla="*/ 2886075 w 4743450"/>
                <a:gd name="connsiteY65" fmla="*/ 1476375 h 1479463"/>
                <a:gd name="connsiteX66" fmla="*/ 2824162 w 4743450"/>
                <a:gd name="connsiteY66" fmla="*/ 1478756 h 1479463"/>
                <a:gd name="connsiteX67" fmla="*/ 2664619 w 4743450"/>
                <a:gd name="connsiteY67" fmla="*/ 1457325 h 1479463"/>
                <a:gd name="connsiteX68" fmla="*/ 2552700 w 4743450"/>
                <a:gd name="connsiteY68" fmla="*/ 1443038 h 1479463"/>
                <a:gd name="connsiteX69" fmla="*/ 2438400 w 4743450"/>
                <a:gd name="connsiteY69" fmla="*/ 1433512 h 1479463"/>
                <a:gd name="connsiteX70" fmla="*/ 2347912 w 4743450"/>
                <a:gd name="connsiteY70" fmla="*/ 1395413 h 1479463"/>
                <a:gd name="connsiteX71" fmla="*/ 2286000 w 4743450"/>
                <a:gd name="connsiteY71" fmla="*/ 1376363 h 1479463"/>
                <a:gd name="connsiteX72" fmla="*/ 2150268 w 4743450"/>
                <a:gd name="connsiteY72" fmla="*/ 1345407 h 1479463"/>
                <a:gd name="connsiteX73" fmla="*/ 2076450 w 4743450"/>
                <a:gd name="connsiteY73" fmla="*/ 1316831 h 1479463"/>
                <a:gd name="connsiteX74" fmla="*/ 1966913 w 4743450"/>
                <a:gd name="connsiteY74" fmla="*/ 1288256 h 1479463"/>
                <a:gd name="connsiteX75" fmla="*/ 1847850 w 4743450"/>
                <a:gd name="connsiteY75" fmla="*/ 1247775 h 1479463"/>
                <a:gd name="connsiteX76" fmla="*/ 1704975 w 4743450"/>
                <a:gd name="connsiteY76" fmla="*/ 1228725 h 1479463"/>
                <a:gd name="connsiteX77" fmla="*/ 1676400 w 4743450"/>
                <a:gd name="connsiteY77" fmla="*/ 1219200 h 1479463"/>
                <a:gd name="connsiteX78" fmla="*/ 1590675 w 4743450"/>
                <a:gd name="connsiteY78" fmla="*/ 1200150 h 1479463"/>
                <a:gd name="connsiteX79" fmla="*/ 1504950 w 4743450"/>
                <a:gd name="connsiteY79" fmla="*/ 1190625 h 1479463"/>
                <a:gd name="connsiteX80" fmla="*/ 1371600 w 4743450"/>
                <a:gd name="connsiteY80" fmla="*/ 1171575 h 1479463"/>
                <a:gd name="connsiteX81" fmla="*/ 1314450 w 4743450"/>
                <a:gd name="connsiteY81" fmla="*/ 1162050 h 1479463"/>
                <a:gd name="connsiteX82" fmla="*/ 1228725 w 4743450"/>
                <a:gd name="connsiteY82" fmla="*/ 1152525 h 1479463"/>
                <a:gd name="connsiteX83" fmla="*/ 1181100 w 4743450"/>
                <a:gd name="connsiteY83" fmla="*/ 1143000 h 1479463"/>
                <a:gd name="connsiteX84" fmla="*/ 1000125 w 4743450"/>
                <a:gd name="connsiteY84" fmla="*/ 1123950 h 1479463"/>
                <a:gd name="connsiteX85" fmla="*/ 952500 w 4743450"/>
                <a:gd name="connsiteY85" fmla="*/ 1114425 h 1479463"/>
                <a:gd name="connsiteX86" fmla="*/ 923925 w 4743450"/>
                <a:gd name="connsiteY86" fmla="*/ 1104900 h 1479463"/>
                <a:gd name="connsiteX87" fmla="*/ 838200 w 4743450"/>
                <a:gd name="connsiteY87" fmla="*/ 1085850 h 1479463"/>
                <a:gd name="connsiteX88" fmla="*/ 781050 w 4743450"/>
                <a:gd name="connsiteY88" fmla="*/ 1076325 h 1479463"/>
                <a:gd name="connsiteX89" fmla="*/ 714375 w 4743450"/>
                <a:gd name="connsiteY89" fmla="*/ 1066800 h 1479463"/>
                <a:gd name="connsiteX90" fmla="*/ 676275 w 4743450"/>
                <a:gd name="connsiteY90" fmla="*/ 1057275 h 1479463"/>
                <a:gd name="connsiteX91" fmla="*/ 571500 w 4743450"/>
                <a:gd name="connsiteY91" fmla="*/ 1038225 h 1479463"/>
                <a:gd name="connsiteX92" fmla="*/ 476250 w 4743450"/>
                <a:gd name="connsiteY92" fmla="*/ 1028700 h 1479463"/>
                <a:gd name="connsiteX93" fmla="*/ 314325 w 4743450"/>
                <a:gd name="connsiteY93" fmla="*/ 1000125 h 1479463"/>
                <a:gd name="connsiteX94" fmla="*/ 180975 w 4743450"/>
                <a:gd name="connsiteY94" fmla="*/ 990600 h 1479463"/>
                <a:gd name="connsiteX95" fmla="*/ 95250 w 4743450"/>
                <a:gd name="connsiteY95" fmla="*/ 981075 h 1479463"/>
                <a:gd name="connsiteX96" fmla="*/ 38100 w 4743450"/>
                <a:gd name="connsiteY96" fmla="*/ 962025 h 1479463"/>
                <a:gd name="connsiteX97" fmla="*/ 0 w 4743450"/>
                <a:gd name="connsiteY97" fmla="*/ 952500 h 1479463"/>
                <a:gd name="connsiteX0" fmla="*/ 19050 w 4743450"/>
                <a:gd name="connsiteY0" fmla="*/ 209550 h 1480338"/>
                <a:gd name="connsiteX1" fmla="*/ 342900 w 4743450"/>
                <a:gd name="connsiteY1" fmla="*/ 142875 h 1480338"/>
                <a:gd name="connsiteX2" fmla="*/ 428625 w 4743450"/>
                <a:gd name="connsiteY2" fmla="*/ 133350 h 1480338"/>
                <a:gd name="connsiteX3" fmla="*/ 514350 w 4743450"/>
                <a:gd name="connsiteY3" fmla="*/ 114300 h 1480338"/>
                <a:gd name="connsiteX4" fmla="*/ 619125 w 4743450"/>
                <a:gd name="connsiteY4" fmla="*/ 104775 h 1480338"/>
                <a:gd name="connsiteX5" fmla="*/ 819150 w 4743450"/>
                <a:gd name="connsiteY5" fmla="*/ 85725 h 1480338"/>
                <a:gd name="connsiteX6" fmla="*/ 857250 w 4743450"/>
                <a:gd name="connsiteY6" fmla="*/ 76200 h 1480338"/>
                <a:gd name="connsiteX7" fmla="*/ 952500 w 4743450"/>
                <a:gd name="connsiteY7" fmla="*/ 57150 h 1480338"/>
                <a:gd name="connsiteX8" fmla="*/ 990600 w 4743450"/>
                <a:gd name="connsiteY8" fmla="*/ 47625 h 1480338"/>
                <a:gd name="connsiteX9" fmla="*/ 1066800 w 4743450"/>
                <a:gd name="connsiteY9" fmla="*/ 38100 h 1480338"/>
                <a:gd name="connsiteX10" fmla="*/ 1114425 w 4743450"/>
                <a:gd name="connsiteY10" fmla="*/ 28575 h 1480338"/>
                <a:gd name="connsiteX11" fmla="*/ 1171575 w 4743450"/>
                <a:gd name="connsiteY11" fmla="*/ 19050 h 1480338"/>
                <a:gd name="connsiteX12" fmla="*/ 1219200 w 4743450"/>
                <a:gd name="connsiteY12" fmla="*/ 9525 h 1480338"/>
                <a:gd name="connsiteX13" fmla="*/ 1295400 w 4743450"/>
                <a:gd name="connsiteY13" fmla="*/ 0 h 1480338"/>
                <a:gd name="connsiteX14" fmla="*/ 1733550 w 4743450"/>
                <a:gd name="connsiteY14" fmla="*/ 9525 h 1480338"/>
                <a:gd name="connsiteX15" fmla="*/ 1866900 w 4743450"/>
                <a:gd name="connsiteY15" fmla="*/ 57150 h 1480338"/>
                <a:gd name="connsiteX16" fmla="*/ 1971675 w 4743450"/>
                <a:gd name="connsiteY16" fmla="*/ 66675 h 1480338"/>
                <a:gd name="connsiteX17" fmla="*/ 2000250 w 4743450"/>
                <a:gd name="connsiteY17" fmla="*/ 76200 h 1480338"/>
                <a:gd name="connsiteX18" fmla="*/ 2343150 w 4743450"/>
                <a:gd name="connsiteY18" fmla="*/ 95250 h 1480338"/>
                <a:gd name="connsiteX19" fmla="*/ 2371725 w 4743450"/>
                <a:gd name="connsiteY19" fmla="*/ 114300 h 1480338"/>
                <a:gd name="connsiteX20" fmla="*/ 2466975 w 4743450"/>
                <a:gd name="connsiteY20" fmla="*/ 142875 h 1480338"/>
                <a:gd name="connsiteX21" fmla="*/ 2495550 w 4743450"/>
                <a:gd name="connsiteY21" fmla="*/ 161925 h 1480338"/>
                <a:gd name="connsiteX22" fmla="*/ 2590800 w 4743450"/>
                <a:gd name="connsiteY22" fmla="*/ 180975 h 1480338"/>
                <a:gd name="connsiteX23" fmla="*/ 2705100 w 4743450"/>
                <a:gd name="connsiteY23" fmla="*/ 200025 h 1480338"/>
                <a:gd name="connsiteX24" fmla="*/ 2762250 w 4743450"/>
                <a:gd name="connsiteY24" fmla="*/ 219075 h 1480338"/>
                <a:gd name="connsiteX25" fmla="*/ 2876550 w 4743450"/>
                <a:gd name="connsiteY25" fmla="*/ 238125 h 1480338"/>
                <a:gd name="connsiteX26" fmla="*/ 2914650 w 4743450"/>
                <a:gd name="connsiteY26" fmla="*/ 257175 h 1480338"/>
                <a:gd name="connsiteX27" fmla="*/ 3019425 w 4743450"/>
                <a:gd name="connsiteY27" fmla="*/ 276225 h 1480338"/>
                <a:gd name="connsiteX28" fmla="*/ 3228975 w 4743450"/>
                <a:gd name="connsiteY28" fmla="*/ 304800 h 1480338"/>
                <a:gd name="connsiteX29" fmla="*/ 3295650 w 4743450"/>
                <a:gd name="connsiteY29" fmla="*/ 323850 h 1480338"/>
                <a:gd name="connsiteX30" fmla="*/ 3390900 w 4743450"/>
                <a:gd name="connsiteY30" fmla="*/ 333375 h 1480338"/>
                <a:gd name="connsiteX31" fmla="*/ 3476625 w 4743450"/>
                <a:gd name="connsiteY31" fmla="*/ 342900 h 1480338"/>
                <a:gd name="connsiteX32" fmla="*/ 3543300 w 4743450"/>
                <a:gd name="connsiteY32" fmla="*/ 361950 h 1480338"/>
                <a:gd name="connsiteX33" fmla="*/ 3705225 w 4743450"/>
                <a:gd name="connsiteY33" fmla="*/ 390525 h 1480338"/>
                <a:gd name="connsiteX34" fmla="*/ 3762375 w 4743450"/>
                <a:gd name="connsiteY34" fmla="*/ 409575 h 1480338"/>
                <a:gd name="connsiteX35" fmla="*/ 3790950 w 4743450"/>
                <a:gd name="connsiteY35" fmla="*/ 419100 h 1480338"/>
                <a:gd name="connsiteX36" fmla="*/ 3876675 w 4743450"/>
                <a:gd name="connsiteY36" fmla="*/ 438150 h 1480338"/>
                <a:gd name="connsiteX37" fmla="*/ 3924300 w 4743450"/>
                <a:gd name="connsiteY37" fmla="*/ 447675 h 1480338"/>
                <a:gd name="connsiteX38" fmla="*/ 4000500 w 4743450"/>
                <a:gd name="connsiteY38" fmla="*/ 466725 h 1480338"/>
                <a:gd name="connsiteX39" fmla="*/ 4210050 w 4743450"/>
                <a:gd name="connsiteY39" fmla="*/ 485775 h 1480338"/>
                <a:gd name="connsiteX40" fmla="*/ 4314825 w 4743450"/>
                <a:gd name="connsiteY40" fmla="*/ 495300 h 1480338"/>
                <a:gd name="connsiteX41" fmla="*/ 4457700 w 4743450"/>
                <a:gd name="connsiteY41" fmla="*/ 523875 h 1480338"/>
                <a:gd name="connsiteX42" fmla="*/ 4552950 w 4743450"/>
                <a:gd name="connsiteY42" fmla="*/ 552450 h 1480338"/>
                <a:gd name="connsiteX43" fmla="*/ 4581525 w 4743450"/>
                <a:gd name="connsiteY43" fmla="*/ 561975 h 1480338"/>
                <a:gd name="connsiteX44" fmla="*/ 4638675 w 4743450"/>
                <a:gd name="connsiteY44" fmla="*/ 600075 h 1480338"/>
                <a:gd name="connsiteX45" fmla="*/ 4657725 w 4743450"/>
                <a:gd name="connsiteY45" fmla="*/ 628650 h 1480338"/>
                <a:gd name="connsiteX46" fmla="*/ 4686300 w 4743450"/>
                <a:gd name="connsiteY46" fmla="*/ 638175 h 1480338"/>
                <a:gd name="connsiteX47" fmla="*/ 4705350 w 4743450"/>
                <a:gd name="connsiteY47" fmla="*/ 695325 h 1480338"/>
                <a:gd name="connsiteX48" fmla="*/ 4724400 w 4743450"/>
                <a:gd name="connsiteY48" fmla="*/ 723900 h 1480338"/>
                <a:gd name="connsiteX49" fmla="*/ 4743450 w 4743450"/>
                <a:gd name="connsiteY49" fmla="*/ 942975 h 1480338"/>
                <a:gd name="connsiteX50" fmla="*/ 4733925 w 4743450"/>
                <a:gd name="connsiteY50" fmla="*/ 1152525 h 1480338"/>
                <a:gd name="connsiteX51" fmla="*/ 4724400 w 4743450"/>
                <a:gd name="connsiteY51" fmla="*/ 1190625 h 1480338"/>
                <a:gd name="connsiteX52" fmla="*/ 4705350 w 4743450"/>
                <a:gd name="connsiteY52" fmla="*/ 1219200 h 1480338"/>
                <a:gd name="connsiteX53" fmla="*/ 4676775 w 4743450"/>
                <a:gd name="connsiteY53" fmla="*/ 1238250 h 1480338"/>
                <a:gd name="connsiteX54" fmla="*/ 4629150 w 4743450"/>
                <a:gd name="connsiteY54" fmla="*/ 1276350 h 1480338"/>
                <a:gd name="connsiteX55" fmla="*/ 4572000 w 4743450"/>
                <a:gd name="connsiteY55" fmla="*/ 1314450 h 1480338"/>
                <a:gd name="connsiteX56" fmla="*/ 4514850 w 4743450"/>
                <a:gd name="connsiteY56" fmla="*/ 1343025 h 1480338"/>
                <a:gd name="connsiteX57" fmla="*/ 4362450 w 4743450"/>
                <a:gd name="connsiteY57" fmla="*/ 1352550 h 1480338"/>
                <a:gd name="connsiteX58" fmla="*/ 4229100 w 4743450"/>
                <a:gd name="connsiteY58" fmla="*/ 1362075 h 1480338"/>
                <a:gd name="connsiteX59" fmla="*/ 4162425 w 4743450"/>
                <a:gd name="connsiteY59" fmla="*/ 1371600 h 1480338"/>
                <a:gd name="connsiteX60" fmla="*/ 3971925 w 4743450"/>
                <a:gd name="connsiteY60" fmla="*/ 1381125 h 1480338"/>
                <a:gd name="connsiteX61" fmla="*/ 3752850 w 4743450"/>
                <a:gd name="connsiteY61" fmla="*/ 1400175 h 1480338"/>
                <a:gd name="connsiteX62" fmla="*/ 3676650 w 4743450"/>
                <a:gd name="connsiteY62" fmla="*/ 1409700 h 1480338"/>
                <a:gd name="connsiteX63" fmla="*/ 3543300 w 4743450"/>
                <a:gd name="connsiteY63" fmla="*/ 1419225 h 1480338"/>
                <a:gd name="connsiteX64" fmla="*/ 3343275 w 4743450"/>
                <a:gd name="connsiteY64" fmla="*/ 1447800 h 1480338"/>
                <a:gd name="connsiteX65" fmla="*/ 2886075 w 4743450"/>
                <a:gd name="connsiteY65" fmla="*/ 1476375 h 1480338"/>
                <a:gd name="connsiteX66" fmla="*/ 2824162 w 4743450"/>
                <a:gd name="connsiteY66" fmla="*/ 1478756 h 1480338"/>
                <a:gd name="connsiteX67" fmla="*/ 2552700 w 4743450"/>
                <a:gd name="connsiteY67" fmla="*/ 1443038 h 1480338"/>
                <a:gd name="connsiteX68" fmla="*/ 2438400 w 4743450"/>
                <a:gd name="connsiteY68" fmla="*/ 1433512 h 1480338"/>
                <a:gd name="connsiteX69" fmla="*/ 2347912 w 4743450"/>
                <a:gd name="connsiteY69" fmla="*/ 1395413 h 1480338"/>
                <a:gd name="connsiteX70" fmla="*/ 2286000 w 4743450"/>
                <a:gd name="connsiteY70" fmla="*/ 1376363 h 1480338"/>
                <a:gd name="connsiteX71" fmla="*/ 2150268 w 4743450"/>
                <a:gd name="connsiteY71" fmla="*/ 1345407 h 1480338"/>
                <a:gd name="connsiteX72" fmla="*/ 2076450 w 4743450"/>
                <a:gd name="connsiteY72" fmla="*/ 1316831 h 1480338"/>
                <a:gd name="connsiteX73" fmla="*/ 1966913 w 4743450"/>
                <a:gd name="connsiteY73" fmla="*/ 1288256 h 1480338"/>
                <a:gd name="connsiteX74" fmla="*/ 1847850 w 4743450"/>
                <a:gd name="connsiteY74" fmla="*/ 1247775 h 1480338"/>
                <a:gd name="connsiteX75" fmla="*/ 1704975 w 4743450"/>
                <a:gd name="connsiteY75" fmla="*/ 1228725 h 1480338"/>
                <a:gd name="connsiteX76" fmla="*/ 1676400 w 4743450"/>
                <a:gd name="connsiteY76" fmla="*/ 1219200 h 1480338"/>
                <a:gd name="connsiteX77" fmla="*/ 1590675 w 4743450"/>
                <a:gd name="connsiteY77" fmla="*/ 1200150 h 1480338"/>
                <a:gd name="connsiteX78" fmla="*/ 1504950 w 4743450"/>
                <a:gd name="connsiteY78" fmla="*/ 1190625 h 1480338"/>
                <a:gd name="connsiteX79" fmla="*/ 1371600 w 4743450"/>
                <a:gd name="connsiteY79" fmla="*/ 1171575 h 1480338"/>
                <a:gd name="connsiteX80" fmla="*/ 1314450 w 4743450"/>
                <a:gd name="connsiteY80" fmla="*/ 1162050 h 1480338"/>
                <a:gd name="connsiteX81" fmla="*/ 1228725 w 4743450"/>
                <a:gd name="connsiteY81" fmla="*/ 1152525 h 1480338"/>
                <a:gd name="connsiteX82" fmla="*/ 1181100 w 4743450"/>
                <a:gd name="connsiteY82" fmla="*/ 1143000 h 1480338"/>
                <a:gd name="connsiteX83" fmla="*/ 1000125 w 4743450"/>
                <a:gd name="connsiteY83" fmla="*/ 1123950 h 1480338"/>
                <a:gd name="connsiteX84" fmla="*/ 952500 w 4743450"/>
                <a:gd name="connsiteY84" fmla="*/ 1114425 h 1480338"/>
                <a:gd name="connsiteX85" fmla="*/ 923925 w 4743450"/>
                <a:gd name="connsiteY85" fmla="*/ 1104900 h 1480338"/>
                <a:gd name="connsiteX86" fmla="*/ 838200 w 4743450"/>
                <a:gd name="connsiteY86" fmla="*/ 1085850 h 1480338"/>
                <a:gd name="connsiteX87" fmla="*/ 781050 w 4743450"/>
                <a:gd name="connsiteY87" fmla="*/ 1076325 h 1480338"/>
                <a:gd name="connsiteX88" fmla="*/ 714375 w 4743450"/>
                <a:gd name="connsiteY88" fmla="*/ 1066800 h 1480338"/>
                <a:gd name="connsiteX89" fmla="*/ 676275 w 4743450"/>
                <a:gd name="connsiteY89" fmla="*/ 1057275 h 1480338"/>
                <a:gd name="connsiteX90" fmla="*/ 571500 w 4743450"/>
                <a:gd name="connsiteY90" fmla="*/ 1038225 h 1480338"/>
                <a:gd name="connsiteX91" fmla="*/ 476250 w 4743450"/>
                <a:gd name="connsiteY91" fmla="*/ 1028700 h 1480338"/>
                <a:gd name="connsiteX92" fmla="*/ 314325 w 4743450"/>
                <a:gd name="connsiteY92" fmla="*/ 1000125 h 1480338"/>
                <a:gd name="connsiteX93" fmla="*/ 180975 w 4743450"/>
                <a:gd name="connsiteY93" fmla="*/ 990600 h 1480338"/>
                <a:gd name="connsiteX94" fmla="*/ 95250 w 4743450"/>
                <a:gd name="connsiteY94" fmla="*/ 981075 h 1480338"/>
                <a:gd name="connsiteX95" fmla="*/ 38100 w 4743450"/>
                <a:gd name="connsiteY95" fmla="*/ 962025 h 1480338"/>
                <a:gd name="connsiteX96" fmla="*/ 0 w 4743450"/>
                <a:gd name="connsiteY96" fmla="*/ 952500 h 1480338"/>
                <a:gd name="connsiteX0" fmla="*/ 19050 w 4743450"/>
                <a:gd name="connsiteY0" fmla="*/ 209550 h 1476375"/>
                <a:gd name="connsiteX1" fmla="*/ 342900 w 4743450"/>
                <a:gd name="connsiteY1" fmla="*/ 142875 h 1476375"/>
                <a:gd name="connsiteX2" fmla="*/ 428625 w 4743450"/>
                <a:gd name="connsiteY2" fmla="*/ 133350 h 1476375"/>
                <a:gd name="connsiteX3" fmla="*/ 514350 w 4743450"/>
                <a:gd name="connsiteY3" fmla="*/ 114300 h 1476375"/>
                <a:gd name="connsiteX4" fmla="*/ 619125 w 4743450"/>
                <a:gd name="connsiteY4" fmla="*/ 104775 h 1476375"/>
                <a:gd name="connsiteX5" fmla="*/ 819150 w 4743450"/>
                <a:gd name="connsiteY5" fmla="*/ 85725 h 1476375"/>
                <a:gd name="connsiteX6" fmla="*/ 857250 w 4743450"/>
                <a:gd name="connsiteY6" fmla="*/ 76200 h 1476375"/>
                <a:gd name="connsiteX7" fmla="*/ 952500 w 4743450"/>
                <a:gd name="connsiteY7" fmla="*/ 57150 h 1476375"/>
                <a:gd name="connsiteX8" fmla="*/ 990600 w 4743450"/>
                <a:gd name="connsiteY8" fmla="*/ 47625 h 1476375"/>
                <a:gd name="connsiteX9" fmla="*/ 1066800 w 4743450"/>
                <a:gd name="connsiteY9" fmla="*/ 38100 h 1476375"/>
                <a:gd name="connsiteX10" fmla="*/ 1114425 w 4743450"/>
                <a:gd name="connsiteY10" fmla="*/ 28575 h 1476375"/>
                <a:gd name="connsiteX11" fmla="*/ 1171575 w 4743450"/>
                <a:gd name="connsiteY11" fmla="*/ 19050 h 1476375"/>
                <a:gd name="connsiteX12" fmla="*/ 1219200 w 4743450"/>
                <a:gd name="connsiteY12" fmla="*/ 9525 h 1476375"/>
                <a:gd name="connsiteX13" fmla="*/ 1295400 w 4743450"/>
                <a:gd name="connsiteY13" fmla="*/ 0 h 1476375"/>
                <a:gd name="connsiteX14" fmla="*/ 1733550 w 4743450"/>
                <a:gd name="connsiteY14" fmla="*/ 9525 h 1476375"/>
                <a:gd name="connsiteX15" fmla="*/ 1866900 w 4743450"/>
                <a:gd name="connsiteY15" fmla="*/ 57150 h 1476375"/>
                <a:gd name="connsiteX16" fmla="*/ 1971675 w 4743450"/>
                <a:gd name="connsiteY16" fmla="*/ 66675 h 1476375"/>
                <a:gd name="connsiteX17" fmla="*/ 2000250 w 4743450"/>
                <a:gd name="connsiteY17" fmla="*/ 76200 h 1476375"/>
                <a:gd name="connsiteX18" fmla="*/ 2343150 w 4743450"/>
                <a:gd name="connsiteY18" fmla="*/ 95250 h 1476375"/>
                <a:gd name="connsiteX19" fmla="*/ 2371725 w 4743450"/>
                <a:gd name="connsiteY19" fmla="*/ 114300 h 1476375"/>
                <a:gd name="connsiteX20" fmla="*/ 2466975 w 4743450"/>
                <a:gd name="connsiteY20" fmla="*/ 142875 h 1476375"/>
                <a:gd name="connsiteX21" fmla="*/ 2495550 w 4743450"/>
                <a:gd name="connsiteY21" fmla="*/ 161925 h 1476375"/>
                <a:gd name="connsiteX22" fmla="*/ 2590800 w 4743450"/>
                <a:gd name="connsiteY22" fmla="*/ 180975 h 1476375"/>
                <a:gd name="connsiteX23" fmla="*/ 2705100 w 4743450"/>
                <a:gd name="connsiteY23" fmla="*/ 200025 h 1476375"/>
                <a:gd name="connsiteX24" fmla="*/ 2762250 w 4743450"/>
                <a:gd name="connsiteY24" fmla="*/ 219075 h 1476375"/>
                <a:gd name="connsiteX25" fmla="*/ 2876550 w 4743450"/>
                <a:gd name="connsiteY25" fmla="*/ 238125 h 1476375"/>
                <a:gd name="connsiteX26" fmla="*/ 2914650 w 4743450"/>
                <a:gd name="connsiteY26" fmla="*/ 257175 h 1476375"/>
                <a:gd name="connsiteX27" fmla="*/ 3019425 w 4743450"/>
                <a:gd name="connsiteY27" fmla="*/ 276225 h 1476375"/>
                <a:gd name="connsiteX28" fmla="*/ 3228975 w 4743450"/>
                <a:gd name="connsiteY28" fmla="*/ 304800 h 1476375"/>
                <a:gd name="connsiteX29" fmla="*/ 3295650 w 4743450"/>
                <a:gd name="connsiteY29" fmla="*/ 323850 h 1476375"/>
                <a:gd name="connsiteX30" fmla="*/ 3390900 w 4743450"/>
                <a:gd name="connsiteY30" fmla="*/ 333375 h 1476375"/>
                <a:gd name="connsiteX31" fmla="*/ 3476625 w 4743450"/>
                <a:gd name="connsiteY31" fmla="*/ 342900 h 1476375"/>
                <a:gd name="connsiteX32" fmla="*/ 3543300 w 4743450"/>
                <a:gd name="connsiteY32" fmla="*/ 361950 h 1476375"/>
                <a:gd name="connsiteX33" fmla="*/ 3705225 w 4743450"/>
                <a:gd name="connsiteY33" fmla="*/ 390525 h 1476375"/>
                <a:gd name="connsiteX34" fmla="*/ 3762375 w 4743450"/>
                <a:gd name="connsiteY34" fmla="*/ 409575 h 1476375"/>
                <a:gd name="connsiteX35" fmla="*/ 3790950 w 4743450"/>
                <a:gd name="connsiteY35" fmla="*/ 419100 h 1476375"/>
                <a:gd name="connsiteX36" fmla="*/ 3876675 w 4743450"/>
                <a:gd name="connsiteY36" fmla="*/ 438150 h 1476375"/>
                <a:gd name="connsiteX37" fmla="*/ 3924300 w 4743450"/>
                <a:gd name="connsiteY37" fmla="*/ 447675 h 1476375"/>
                <a:gd name="connsiteX38" fmla="*/ 4000500 w 4743450"/>
                <a:gd name="connsiteY38" fmla="*/ 466725 h 1476375"/>
                <a:gd name="connsiteX39" fmla="*/ 4210050 w 4743450"/>
                <a:gd name="connsiteY39" fmla="*/ 485775 h 1476375"/>
                <a:gd name="connsiteX40" fmla="*/ 4314825 w 4743450"/>
                <a:gd name="connsiteY40" fmla="*/ 495300 h 1476375"/>
                <a:gd name="connsiteX41" fmla="*/ 4457700 w 4743450"/>
                <a:gd name="connsiteY41" fmla="*/ 523875 h 1476375"/>
                <a:gd name="connsiteX42" fmla="*/ 4552950 w 4743450"/>
                <a:gd name="connsiteY42" fmla="*/ 552450 h 1476375"/>
                <a:gd name="connsiteX43" fmla="*/ 4581525 w 4743450"/>
                <a:gd name="connsiteY43" fmla="*/ 561975 h 1476375"/>
                <a:gd name="connsiteX44" fmla="*/ 4638675 w 4743450"/>
                <a:gd name="connsiteY44" fmla="*/ 600075 h 1476375"/>
                <a:gd name="connsiteX45" fmla="*/ 4657725 w 4743450"/>
                <a:gd name="connsiteY45" fmla="*/ 628650 h 1476375"/>
                <a:gd name="connsiteX46" fmla="*/ 4686300 w 4743450"/>
                <a:gd name="connsiteY46" fmla="*/ 638175 h 1476375"/>
                <a:gd name="connsiteX47" fmla="*/ 4705350 w 4743450"/>
                <a:gd name="connsiteY47" fmla="*/ 695325 h 1476375"/>
                <a:gd name="connsiteX48" fmla="*/ 4724400 w 4743450"/>
                <a:gd name="connsiteY48" fmla="*/ 723900 h 1476375"/>
                <a:gd name="connsiteX49" fmla="*/ 4743450 w 4743450"/>
                <a:gd name="connsiteY49" fmla="*/ 942975 h 1476375"/>
                <a:gd name="connsiteX50" fmla="*/ 4733925 w 4743450"/>
                <a:gd name="connsiteY50" fmla="*/ 1152525 h 1476375"/>
                <a:gd name="connsiteX51" fmla="*/ 4724400 w 4743450"/>
                <a:gd name="connsiteY51" fmla="*/ 1190625 h 1476375"/>
                <a:gd name="connsiteX52" fmla="*/ 4705350 w 4743450"/>
                <a:gd name="connsiteY52" fmla="*/ 1219200 h 1476375"/>
                <a:gd name="connsiteX53" fmla="*/ 4676775 w 4743450"/>
                <a:gd name="connsiteY53" fmla="*/ 1238250 h 1476375"/>
                <a:gd name="connsiteX54" fmla="*/ 4629150 w 4743450"/>
                <a:gd name="connsiteY54" fmla="*/ 1276350 h 1476375"/>
                <a:gd name="connsiteX55" fmla="*/ 4572000 w 4743450"/>
                <a:gd name="connsiteY55" fmla="*/ 1314450 h 1476375"/>
                <a:gd name="connsiteX56" fmla="*/ 4514850 w 4743450"/>
                <a:gd name="connsiteY56" fmla="*/ 1343025 h 1476375"/>
                <a:gd name="connsiteX57" fmla="*/ 4362450 w 4743450"/>
                <a:gd name="connsiteY57" fmla="*/ 1352550 h 1476375"/>
                <a:gd name="connsiteX58" fmla="*/ 4229100 w 4743450"/>
                <a:gd name="connsiteY58" fmla="*/ 1362075 h 1476375"/>
                <a:gd name="connsiteX59" fmla="*/ 4162425 w 4743450"/>
                <a:gd name="connsiteY59" fmla="*/ 1371600 h 1476375"/>
                <a:gd name="connsiteX60" fmla="*/ 3971925 w 4743450"/>
                <a:gd name="connsiteY60" fmla="*/ 1381125 h 1476375"/>
                <a:gd name="connsiteX61" fmla="*/ 3752850 w 4743450"/>
                <a:gd name="connsiteY61" fmla="*/ 1400175 h 1476375"/>
                <a:gd name="connsiteX62" fmla="*/ 3676650 w 4743450"/>
                <a:gd name="connsiteY62" fmla="*/ 1409700 h 1476375"/>
                <a:gd name="connsiteX63" fmla="*/ 3543300 w 4743450"/>
                <a:gd name="connsiteY63" fmla="*/ 1419225 h 1476375"/>
                <a:gd name="connsiteX64" fmla="*/ 3343275 w 4743450"/>
                <a:gd name="connsiteY64" fmla="*/ 1447800 h 1476375"/>
                <a:gd name="connsiteX65" fmla="*/ 2886075 w 4743450"/>
                <a:gd name="connsiteY65" fmla="*/ 1476375 h 1476375"/>
                <a:gd name="connsiteX66" fmla="*/ 2719387 w 4743450"/>
                <a:gd name="connsiteY66" fmla="*/ 1471612 h 1476375"/>
                <a:gd name="connsiteX67" fmla="*/ 2552700 w 4743450"/>
                <a:gd name="connsiteY67" fmla="*/ 1443038 h 1476375"/>
                <a:gd name="connsiteX68" fmla="*/ 2438400 w 4743450"/>
                <a:gd name="connsiteY68" fmla="*/ 1433512 h 1476375"/>
                <a:gd name="connsiteX69" fmla="*/ 2347912 w 4743450"/>
                <a:gd name="connsiteY69" fmla="*/ 1395413 h 1476375"/>
                <a:gd name="connsiteX70" fmla="*/ 2286000 w 4743450"/>
                <a:gd name="connsiteY70" fmla="*/ 1376363 h 1476375"/>
                <a:gd name="connsiteX71" fmla="*/ 2150268 w 4743450"/>
                <a:gd name="connsiteY71" fmla="*/ 1345407 h 1476375"/>
                <a:gd name="connsiteX72" fmla="*/ 2076450 w 4743450"/>
                <a:gd name="connsiteY72" fmla="*/ 1316831 h 1476375"/>
                <a:gd name="connsiteX73" fmla="*/ 1966913 w 4743450"/>
                <a:gd name="connsiteY73" fmla="*/ 1288256 h 1476375"/>
                <a:gd name="connsiteX74" fmla="*/ 1847850 w 4743450"/>
                <a:gd name="connsiteY74" fmla="*/ 1247775 h 1476375"/>
                <a:gd name="connsiteX75" fmla="*/ 1704975 w 4743450"/>
                <a:gd name="connsiteY75" fmla="*/ 1228725 h 1476375"/>
                <a:gd name="connsiteX76" fmla="*/ 1676400 w 4743450"/>
                <a:gd name="connsiteY76" fmla="*/ 1219200 h 1476375"/>
                <a:gd name="connsiteX77" fmla="*/ 1590675 w 4743450"/>
                <a:gd name="connsiteY77" fmla="*/ 1200150 h 1476375"/>
                <a:gd name="connsiteX78" fmla="*/ 1504950 w 4743450"/>
                <a:gd name="connsiteY78" fmla="*/ 1190625 h 1476375"/>
                <a:gd name="connsiteX79" fmla="*/ 1371600 w 4743450"/>
                <a:gd name="connsiteY79" fmla="*/ 1171575 h 1476375"/>
                <a:gd name="connsiteX80" fmla="*/ 1314450 w 4743450"/>
                <a:gd name="connsiteY80" fmla="*/ 1162050 h 1476375"/>
                <a:gd name="connsiteX81" fmla="*/ 1228725 w 4743450"/>
                <a:gd name="connsiteY81" fmla="*/ 1152525 h 1476375"/>
                <a:gd name="connsiteX82" fmla="*/ 1181100 w 4743450"/>
                <a:gd name="connsiteY82" fmla="*/ 1143000 h 1476375"/>
                <a:gd name="connsiteX83" fmla="*/ 1000125 w 4743450"/>
                <a:gd name="connsiteY83" fmla="*/ 1123950 h 1476375"/>
                <a:gd name="connsiteX84" fmla="*/ 952500 w 4743450"/>
                <a:gd name="connsiteY84" fmla="*/ 1114425 h 1476375"/>
                <a:gd name="connsiteX85" fmla="*/ 923925 w 4743450"/>
                <a:gd name="connsiteY85" fmla="*/ 1104900 h 1476375"/>
                <a:gd name="connsiteX86" fmla="*/ 838200 w 4743450"/>
                <a:gd name="connsiteY86" fmla="*/ 1085850 h 1476375"/>
                <a:gd name="connsiteX87" fmla="*/ 781050 w 4743450"/>
                <a:gd name="connsiteY87" fmla="*/ 1076325 h 1476375"/>
                <a:gd name="connsiteX88" fmla="*/ 714375 w 4743450"/>
                <a:gd name="connsiteY88" fmla="*/ 1066800 h 1476375"/>
                <a:gd name="connsiteX89" fmla="*/ 676275 w 4743450"/>
                <a:gd name="connsiteY89" fmla="*/ 1057275 h 1476375"/>
                <a:gd name="connsiteX90" fmla="*/ 571500 w 4743450"/>
                <a:gd name="connsiteY90" fmla="*/ 1038225 h 1476375"/>
                <a:gd name="connsiteX91" fmla="*/ 476250 w 4743450"/>
                <a:gd name="connsiteY91" fmla="*/ 1028700 h 1476375"/>
                <a:gd name="connsiteX92" fmla="*/ 314325 w 4743450"/>
                <a:gd name="connsiteY92" fmla="*/ 1000125 h 1476375"/>
                <a:gd name="connsiteX93" fmla="*/ 180975 w 4743450"/>
                <a:gd name="connsiteY93" fmla="*/ 990600 h 1476375"/>
                <a:gd name="connsiteX94" fmla="*/ 95250 w 4743450"/>
                <a:gd name="connsiteY94" fmla="*/ 981075 h 1476375"/>
                <a:gd name="connsiteX95" fmla="*/ 38100 w 4743450"/>
                <a:gd name="connsiteY95" fmla="*/ 962025 h 1476375"/>
                <a:gd name="connsiteX96" fmla="*/ 0 w 4743450"/>
                <a:gd name="connsiteY96" fmla="*/ 952500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743450" h="1476375">
                  <a:moveTo>
                    <a:pt x="19050" y="209550"/>
                  </a:moveTo>
                  <a:lnTo>
                    <a:pt x="342900" y="142875"/>
                  </a:lnTo>
                  <a:cubicBezTo>
                    <a:pt x="371317" y="138503"/>
                    <a:pt x="400265" y="138077"/>
                    <a:pt x="428625" y="133350"/>
                  </a:cubicBezTo>
                  <a:cubicBezTo>
                    <a:pt x="457499" y="128538"/>
                    <a:pt x="485402" y="118642"/>
                    <a:pt x="514350" y="114300"/>
                  </a:cubicBezTo>
                  <a:cubicBezTo>
                    <a:pt x="549031" y="109098"/>
                    <a:pt x="584249" y="108446"/>
                    <a:pt x="619125" y="104775"/>
                  </a:cubicBezTo>
                  <a:cubicBezTo>
                    <a:pt x="818077" y="83833"/>
                    <a:pt x="537716" y="107374"/>
                    <a:pt x="819150" y="85725"/>
                  </a:cubicBezTo>
                  <a:cubicBezTo>
                    <a:pt x="831850" y="82550"/>
                    <a:pt x="844450" y="78943"/>
                    <a:pt x="857250" y="76200"/>
                  </a:cubicBezTo>
                  <a:cubicBezTo>
                    <a:pt x="888910" y="69416"/>
                    <a:pt x="921088" y="65003"/>
                    <a:pt x="952500" y="57150"/>
                  </a:cubicBezTo>
                  <a:cubicBezTo>
                    <a:pt x="965200" y="53975"/>
                    <a:pt x="977687" y="49777"/>
                    <a:pt x="990600" y="47625"/>
                  </a:cubicBezTo>
                  <a:cubicBezTo>
                    <a:pt x="1015849" y="43417"/>
                    <a:pt x="1041500" y="41992"/>
                    <a:pt x="1066800" y="38100"/>
                  </a:cubicBezTo>
                  <a:cubicBezTo>
                    <a:pt x="1082801" y="35638"/>
                    <a:pt x="1098497" y="31471"/>
                    <a:pt x="1114425" y="28575"/>
                  </a:cubicBezTo>
                  <a:cubicBezTo>
                    <a:pt x="1133426" y="25120"/>
                    <a:pt x="1152574" y="22505"/>
                    <a:pt x="1171575" y="19050"/>
                  </a:cubicBezTo>
                  <a:cubicBezTo>
                    <a:pt x="1187503" y="16154"/>
                    <a:pt x="1203199" y="11987"/>
                    <a:pt x="1219200" y="9525"/>
                  </a:cubicBezTo>
                  <a:cubicBezTo>
                    <a:pt x="1244500" y="5633"/>
                    <a:pt x="1270000" y="3175"/>
                    <a:pt x="1295400" y="0"/>
                  </a:cubicBezTo>
                  <a:cubicBezTo>
                    <a:pt x="1441450" y="3175"/>
                    <a:pt x="1638300" y="0"/>
                    <a:pt x="1733550" y="9525"/>
                  </a:cubicBezTo>
                  <a:cubicBezTo>
                    <a:pt x="1828800" y="19050"/>
                    <a:pt x="1827213" y="47625"/>
                    <a:pt x="1866900" y="57150"/>
                  </a:cubicBezTo>
                  <a:cubicBezTo>
                    <a:pt x="1906588" y="66675"/>
                    <a:pt x="1936750" y="63500"/>
                    <a:pt x="1971675" y="66675"/>
                  </a:cubicBezTo>
                  <a:cubicBezTo>
                    <a:pt x="1981200" y="69850"/>
                    <a:pt x="1990405" y="74231"/>
                    <a:pt x="2000250" y="76200"/>
                  </a:cubicBezTo>
                  <a:cubicBezTo>
                    <a:pt x="2103623" y="96875"/>
                    <a:pt x="2268161" y="92664"/>
                    <a:pt x="2343150" y="95250"/>
                  </a:cubicBezTo>
                  <a:cubicBezTo>
                    <a:pt x="2352675" y="101600"/>
                    <a:pt x="2361264" y="109651"/>
                    <a:pt x="2371725" y="114300"/>
                  </a:cubicBezTo>
                  <a:cubicBezTo>
                    <a:pt x="2401540" y="127551"/>
                    <a:pt x="2435310" y="134959"/>
                    <a:pt x="2466975" y="142875"/>
                  </a:cubicBezTo>
                  <a:cubicBezTo>
                    <a:pt x="2476500" y="149225"/>
                    <a:pt x="2484609" y="158558"/>
                    <a:pt x="2495550" y="161925"/>
                  </a:cubicBezTo>
                  <a:cubicBezTo>
                    <a:pt x="2526497" y="171447"/>
                    <a:pt x="2559388" y="173122"/>
                    <a:pt x="2590800" y="180975"/>
                  </a:cubicBezTo>
                  <a:cubicBezTo>
                    <a:pt x="2653733" y="196708"/>
                    <a:pt x="2615910" y="188876"/>
                    <a:pt x="2705100" y="200025"/>
                  </a:cubicBezTo>
                  <a:cubicBezTo>
                    <a:pt x="2724150" y="206375"/>
                    <a:pt x="2742325" y="216584"/>
                    <a:pt x="2762250" y="219075"/>
                  </a:cubicBezTo>
                  <a:cubicBezTo>
                    <a:pt x="2789910" y="222533"/>
                    <a:pt x="2845083" y="226325"/>
                    <a:pt x="2876550" y="238125"/>
                  </a:cubicBezTo>
                  <a:cubicBezTo>
                    <a:pt x="2889845" y="243111"/>
                    <a:pt x="2901180" y="252685"/>
                    <a:pt x="2914650" y="257175"/>
                  </a:cubicBezTo>
                  <a:cubicBezTo>
                    <a:pt x="2929112" y="261996"/>
                    <a:pt x="3008459" y="274169"/>
                    <a:pt x="3019425" y="276225"/>
                  </a:cubicBezTo>
                  <a:cubicBezTo>
                    <a:pt x="3168093" y="304100"/>
                    <a:pt x="3063600" y="291019"/>
                    <a:pt x="3228975" y="304800"/>
                  </a:cubicBezTo>
                  <a:cubicBezTo>
                    <a:pt x="3249330" y="311585"/>
                    <a:pt x="3274720" y="320860"/>
                    <a:pt x="3295650" y="323850"/>
                  </a:cubicBezTo>
                  <a:cubicBezTo>
                    <a:pt x="3327238" y="328363"/>
                    <a:pt x="3359167" y="330035"/>
                    <a:pt x="3390900" y="333375"/>
                  </a:cubicBezTo>
                  <a:lnTo>
                    <a:pt x="3476625" y="342900"/>
                  </a:lnTo>
                  <a:cubicBezTo>
                    <a:pt x="3498850" y="349250"/>
                    <a:pt x="3520699" y="357107"/>
                    <a:pt x="3543300" y="361950"/>
                  </a:cubicBezTo>
                  <a:cubicBezTo>
                    <a:pt x="3610200" y="376286"/>
                    <a:pt x="3633864" y="366738"/>
                    <a:pt x="3705225" y="390525"/>
                  </a:cubicBezTo>
                  <a:lnTo>
                    <a:pt x="3762375" y="409575"/>
                  </a:lnTo>
                  <a:cubicBezTo>
                    <a:pt x="3771900" y="412750"/>
                    <a:pt x="3781105" y="417131"/>
                    <a:pt x="3790950" y="419100"/>
                  </a:cubicBezTo>
                  <a:cubicBezTo>
                    <a:pt x="3934589" y="447828"/>
                    <a:pt x="3755611" y="411247"/>
                    <a:pt x="3876675" y="438150"/>
                  </a:cubicBezTo>
                  <a:cubicBezTo>
                    <a:pt x="3892479" y="441662"/>
                    <a:pt x="3908525" y="444035"/>
                    <a:pt x="3924300" y="447675"/>
                  </a:cubicBezTo>
                  <a:cubicBezTo>
                    <a:pt x="3949811" y="453562"/>
                    <a:pt x="3974767" y="461900"/>
                    <a:pt x="4000500" y="466725"/>
                  </a:cubicBezTo>
                  <a:cubicBezTo>
                    <a:pt x="4058185" y="477541"/>
                    <a:pt x="4160382" y="481802"/>
                    <a:pt x="4210050" y="485775"/>
                  </a:cubicBezTo>
                  <a:cubicBezTo>
                    <a:pt x="4245007" y="488572"/>
                    <a:pt x="4279900" y="492125"/>
                    <a:pt x="4314825" y="495300"/>
                  </a:cubicBezTo>
                  <a:cubicBezTo>
                    <a:pt x="4362450" y="504825"/>
                    <a:pt x="4411624" y="508516"/>
                    <a:pt x="4457700" y="523875"/>
                  </a:cubicBezTo>
                  <a:cubicBezTo>
                    <a:pt x="4593513" y="569146"/>
                    <a:pt x="4452183" y="523660"/>
                    <a:pt x="4552950" y="552450"/>
                  </a:cubicBezTo>
                  <a:cubicBezTo>
                    <a:pt x="4562604" y="555208"/>
                    <a:pt x="4572748" y="557099"/>
                    <a:pt x="4581525" y="561975"/>
                  </a:cubicBezTo>
                  <a:cubicBezTo>
                    <a:pt x="4601539" y="573094"/>
                    <a:pt x="4638675" y="600075"/>
                    <a:pt x="4638675" y="600075"/>
                  </a:cubicBezTo>
                  <a:cubicBezTo>
                    <a:pt x="4645025" y="609600"/>
                    <a:pt x="4648786" y="621499"/>
                    <a:pt x="4657725" y="628650"/>
                  </a:cubicBezTo>
                  <a:cubicBezTo>
                    <a:pt x="4665565" y="634922"/>
                    <a:pt x="4680464" y="630005"/>
                    <a:pt x="4686300" y="638175"/>
                  </a:cubicBezTo>
                  <a:cubicBezTo>
                    <a:pt x="4697972" y="654515"/>
                    <a:pt x="4694211" y="678617"/>
                    <a:pt x="4705350" y="695325"/>
                  </a:cubicBezTo>
                  <a:lnTo>
                    <a:pt x="4724400" y="723900"/>
                  </a:lnTo>
                  <a:cubicBezTo>
                    <a:pt x="4742202" y="812911"/>
                    <a:pt x="4743450" y="807476"/>
                    <a:pt x="4743450" y="942975"/>
                  </a:cubicBezTo>
                  <a:cubicBezTo>
                    <a:pt x="4743450" y="1012897"/>
                    <a:pt x="4739288" y="1082809"/>
                    <a:pt x="4733925" y="1152525"/>
                  </a:cubicBezTo>
                  <a:cubicBezTo>
                    <a:pt x="4732921" y="1165577"/>
                    <a:pt x="4729557" y="1178593"/>
                    <a:pt x="4724400" y="1190625"/>
                  </a:cubicBezTo>
                  <a:cubicBezTo>
                    <a:pt x="4719891" y="1201147"/>
                    <a:pt x="4713445" y="1211105"/>
                    <a:pt x="4705350" y="1219200"/>
                  </a:cubicBezTo>
                  <a:cubicBezTo>
                    <a:pt x="4697255" y="1227295"/>
                    <a:pt x="4686300" y="1231900"/>
                    <a:pt x="4676775" y="1238250"/>
                  </a:cubicBezTo>
                  <a:cubicBezTo>
                    <a:pt x="4641576" y="1291048"/>
                    <a:pt x="4677864" y="1249287"/>
                    <a:pt x="4629150" y="1276350"/>
                  </a:cubicBezTo>
                  <a:cubicBezTo>
                    <a:pt x="4609136" y="1287469"/>
                    <a:pt x="4591050" y="1301750"/>
                    <a:pt x="4572000" y="1314450"/>
                  </a:cubicBezTo>
                  <a:cubicBezTo>
                    <a:pt x="4553337" y="1326892"/>
                    <a:pt x="4538265" y="1340560"/>
                    <a:pt x="4514850" y="1343025"/>
                  </a:cubicBezTo>
                  <a:cubicBezTo>
                    <a:pt x="4464231" y="1348353"/>
                    <a:pt x="4413236" y="1349164"/>
                    <a:pt x="4362450" y="1352550"/>
                  </a:cubicBezTo>
                  <a:cubicBezTo>
                    <a:pt x="4317985" y="1355514"/>
                    <a:pt x="4273463" y="1357850"/>
                    <a:pt x="4229100" y="1362075"/>
                  </a:cubicBezTo>
                  <a:cubicBezTo>
                    <a:pt x="4206750" y="1364204"/>
                    <a:pt x="4184814" y="1369942"/>
                    <a:pt x="4162425" y="1371600"/>
                  </a:cubicBezTo>
                  <a:cubicBezTo>
                    <a:pt x="4099019" y="1376297"/>
                    <a:pt x="4035425" y="1377950"/>
                    <a:pt x="3971925" y="1381125"/>
                  </a:cubicBezTo>
                  <a:cubicBezTo>
                    <a:pt x="3870095" y="1406583"/>
                    <a:pt x="3970549" y="1384049"/>
                    <a:pt x="3752850" y="1400175"/>
                  </a:cubicBezTo>
                  <a:cubicBezTo>
                    <a:pt x="3727322" y="1402066"/>
                    <a:pt x="3702143" y="1407382"/>
                    <a:pt x="3676650" y="1409700"/>
                  </a:cubicBezTo>
                  <a:cubicBezTo>
                    <a:pt x="3632270" y="1413735"/>
                    <a:pt x="3587750" y="1416050"/>
                    <a:pt x="3543300" y="1419225"/>
                  </a:cubicBezTo>
                  <a:cubicBezTo>
                    <a:pt x="3472141" y="1430172"/>
                    <a:pt x="3413123" y="1440448"/>
                    <a:pt x="3343275" y="1447800"/>
                  </a:cubicBezTo>
                  <a:cubicBezTo>
                    <a:pt x="3191365" y="1463791"/>
                    <a:pt x="3038562" y="1469114"/>
                    <a:pt x="2886075" y="1476375"/>
                  </a:cubicBezTo>
                  <a:cubicBezTo>
                    <a:pt x="2867025" y="1473200"/>
                    <a:pt x="2774949" y="1477168"/>
                    <a:pt x="2719387" y="1471612"/>
                  </a:cubicBezTo>
                  <a:cubicBezTo>
                    <a:pt x="2663825" y="1466056"/>
                    <a:pt x="2599531" y="1449388"/>
                    <a:pt x="2552700" y="1443038"/>
                  </a:cubicBezTo>
                  <a:cubicBezTo>
                    <a:pt x="2505869" y="1436688"/>
                    <a:pt x="2472531" y="1441450"/>
                    <a:pt x="2438400" y="1433512"/>
                  </a:cubicBezTo>
                  <a:cubicBezTo>
                    <a:pt x="2404269" y="1425574"/>
                    <a:pt x="2373312" y="1404938"/>
                    <a:pt x="2347912" y="1395413"/>
                  </a:cubicBezTo>
                  <a:cubicBezTo>
                    <a:pt x="2322512" y="1385888"/>
                    <a:pt x="2318941" y="1384697"/>
                    <a:pt x="2286000" y="1376363"/>
                  </a:cubicBezTo>
                  <a:cubicBezTo>
                    <a:pt x="2253059" y="1368029"/>
                    <a:pt x="2203611" y="1351334"/>
                    <a:pt x="2150268" y="1345407"/>
                  </a:cubicBezTo>
                  <a:cubicBezTo>
                    <a:pt x="2124868" y="1339057"/>
                    <a:pt x="2107009" y="1326356"/>
                    <a:pt x="2076450" y="1316831"/>
                  </a:cubicBezTo>
                  <a:cubicBezTo>
                    <a:pt x="2045891" y="1307306"/>
                    <a:pt x="2052707" y="1300512"/>
                    <a:pt x="1966913" y="1288256"/>
                  </a:cubicBezTo>
                  <a:cubicBezTo>
                    <a:pt x="1928813" y="1276747"/>
                    <a:pt x="1891506" y="1257697"/>
                    <a:pt x="1847850" y="1247775"/>
                  </a:cubicBezTo>
                  <a:cubicBezTo>
                    <a:pt x="1804194" y="1237853"/>
                    <a:pt x="1771799" y="1238271"/>
                    <a:pt x="1704975" y="1228725"/>
                  </a:cubicBezTo>
                  <a:cubicBezTo>
                    <a:pt x="1695450" y="1225550"/>
                    <a:pt x="1686054" y="1221958"/>
                    <a:pt x="1676400" y="1219200"/>
                  </a:cubicBezTo>
                  <a:cubicBezTo>
                    <a:pt x="1655601" y="1213258"/>
                    <a:pt x="1610317" y="1202956"/>
                    <a:pt x="1590675" y="1200150"/>
                  </a:cubicBezTo>
                  <a:cubicBezTo>
                    <a:pt x="1562213" y="1196084"/>
                    <a:pt x="1533525" y="1193800"/>
                    <a:pt x="1504950" y="1190625"/>
                  </a:cubicBezTo>
                  <a:cubicBezTo>
                    <a:pt x="1427010" y="1171140"/>
                    <a:pt x="1501531" y="1187816"/>
                    <a:pt x="1371600" y="1171575"/>
                  </a:cubicBezTo>
                  <a:cubicBezTo>
                    <a:pt x="1352436" y="1169180"/>
                    <a:pt x="1333593" y="1164602"/>
                    <a:pt x="1314450" y="1162050"/>
                  </a:cubicBezTo>
                  <a:cubicBezTo>
                    <a:pt x="1285951" y="1158250"/>
                    <a:pt x="1257187" y="1156591"/>
                    <a:pt x="1228725" y="1152525"/>
                  </a:cubicBezTo>
                  <a:cubicBezTo>
                    <a:pt x="1212698" y="1150235"/>
                    <a:pt x="1197101" y="1145462"/>
                    <a:pt x="1181100" y="1143000"/>
                  </a:cubicBezTo>
                  <a:cubicBezTo>
                    <a:pt x="1120976" y="1133750"/>
                    <a:pt x="1060694" y="1129456"/>
                    <a:pt x="1000125" y="1123950"/>
                  </a:cubicBezTo>
                  <a:cubicBezTo>
                    <a:pt x="984250" y="1120775"/>
                    <a:pt x="968206" y="1118352"/>
                    <a:pt x="952500" y="1114425"/>
                  </a:cubicBezTo>
                  <a:cubicBezTo>
                    <a:pt x="942760" y="1111990"/>
                    <a:pt x="933579" y="1107658"/>
                    <a:pt x="923925" y="1104900"/>
                  </a:cubicBezTo>
                  <a:cubicBezTo>
                    <a:pt x="897171" y="1097256"/>
                    <a:pt x="865207" y="1090760"/>
                    <a:pt x="838200" y="1085850"/>
                  </a:cubicBezTo>
                  <a:cubicBezTo>
                    <a:pt x="819199" y="1082395"/>
                    <a:pt x="800138" y="1079262"/>
                    <a:pt x="781050" y="1076325"/>
                  </a:cubicBezTo>
                  <a:cubicBezTo>
                    <a:pt x="758860" y="1072911"/>
                    <a:pt x="736464" y="1070816"/>
                    <a:pt x="714375" y="1066800"/>
                  </a:cubicBezTo>
                  <a:cubicBezTo>
                    <a:pt x="701495" y="1064458"/>
                    <a:pt x="689054" y="1060115"/>
                    <a:pt x="676275" y="1057275"/>
                  </a:cubicBezTo>
                  <a:cubicBezTo>
                    <a:pt x="651195" y="1051702"/>
                    <a:pt x="595133" y="1041179"/>
                    <a:pt x="571500" y="1038225"/>
                  </a:cubicBezTo>
                  <a:cubicBezTo>
                    <a:pt x="539838" y="1034267"/>
                    <a:pt x="507805" y="1033433"/>
                    <a:pt x="476250" y="1028700"/>
                  </a:cubicBezTo>
                  <a:cubicBezTo>
                    <a:pt x="375733" y="1013622"/>
                    <a:pt x="401441" y="1008422"/>
                    <a:pt x="314325" y="1000125"/>
                  </a:cubicBezTo>
                  <a:cubicBezTo>
                    <a:pt x="269962" y="995900"/>
                    <a:pt x="225371" y="994460"/>
                    <a:pt x="180975" y="990600"/>
                  </a:cubicBezTo>
                  <a:cubicBezTo>
                    <a:pt x="152332" y="988109"/>
                    <a:pt x="123825" y="984250"/>
                    <a:pt x="95250" y="981075"/>
                  </a:cubicBezTo>
                  <a:cubicBezTo>
                    <a:pt x="76200" y="974725"/>
                    <a:pt x="57581" y="966895"/>
                    <a:pt x="38100" y="962025"/>
                  </a:cubicBezTo>
                  <a:lnTo>
                    <a:pt x="0" y="952500"/>
                  </a:lnTo>
                </a:path>
              </a:pathLst>
            </a:custGeom>
            <a:solidFill>
              <a:srgbClr val="00B0F0">
                <a:alpha val="4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05350" y="3238177"/>
            <a:ext cx="4159717" cy="1043311"/>
            <a:chOff x="4705350" y="3238177"/>
            <a:chExt cx="4159717" cy="1043311"/>
          </a:xfrm>
        </p:grpSpPr>
        <p:sp>
          <p:nvSpPr>
            <p:cNvPr id="7" name="Freeform 6"/>
            <p:cNvSpPr/>
            <p:nvPr/>
          </p:nvSpPr>
          <p:spPr>
            <a:xfrm>
              <a:off x="4705350" y="3514074"/>
              <a:ext cx="3048000" cy="767414"/>
            </a:xfrm>
            <a:custGeom>
              <a:avLst/>
              <a:gdLst>
                <a:gd name="connsiteX0" fmla="*/ 0 w 3048000"/>
                <a:gd name="connsiteY0" fmla="*/ 200676 h 767414"/>
                <a:gd name="connsiteX1" fmla="*/ 23813 w 3048000"/>
                <a:gd name="connsiteY1" fmla="*/ 181626 h 767414"/>
                <a:gd name="connsiteX2" fmla="*/ 47625 w 3048000"/>
                <a:gd name="connsiteY2" fmla="*/ 157814 h 767414"/>
                <a:gd name="connsiteX3" fmla="*/ 66675 w 3048000"/>
                <a:gd name="connsiteY3" fmla="*/ 129239 h 767414"/>
                <a:gd name="connsiteX4" fmla="*/ 71438 w 3048000"/>
                <a:gd name="connsiteY4" fmla="*/ 114951 h 767414"/>
                <a:gd name="connsiteX5" fmla="*/ 119063 w 3048000"/>
                <a:gd name="connsiteY5" fmla="*/ 91139 h 767414"/>
                <a:gd name="connsiteX6" fmla="*/ 180975 w 3048000"/>
                <a:gd name="connsiteY6" fmla="*/ 81614 h 767414"/>
                <a:gd name="connsiteX7" fmla="*/ 233363 w 3048000"/>
                <a:gd name="connsiteY7" fmla="*/ 67326 h 767414"/>
                <a:gd name="connsiteX8" fmla="*/ 247650 w 3048000"/>
                <a:gd name="connsiteY8" fmla="*/ 62564 h 767414"/>
                <a:gd name="connsiteX9" fmla="*/ 285750 w 3048000"/>
                <a:gd name="connsiteY9" fmla="*/ 57801 h 767414"/>
                <a:gd name="connsiteX10" fmla="*/ 328613 w 3048000"/>
                <a:gd name="connsiteY10" fmla="*/ 48276 h 767414"/>
                <a:gd name="connsiteX11" fmla="*/ 414338 w 3048000"/>
                <a:gd name="connsiteY11" fmla="*/ 57801 h 767414"/>
                <a:gd name="connsiteX12" fmla="*/ 438150 w 3048000"/>
                <a:gd name="connsiteY12" fmla="*/ 62564 h 767414"/>
                <a:gd name="connsiteX13" fmla="*/ 466725 w 3048000"/>
                <a:gd name="connsiteY13" fmla="*/ 72089 h 767414"/>
                <a:gd name="connsiteX14" fmla="*/ 514350 w 3048000"/>
                <a:gd name="connsiteY14" fmla="*/ 76851 h 767414"/>
                <a:gd name="connsiteX15" fmla="*/ 747713 w 3048000"/>
                <a:gd name="connsiteY15" fmla="*/ 72089 h 767414"/>
                <a:gd name="connsiteX16" fmla="*/ 762000 w 3048000"/>
                <a:gd name="connsiteY16" fmla="*/ 62564 h 767414"/>
                <a:gd name="connsiteX17" fmla="*/ 790575 w 3048000"/>
                <a:gd name="connsiteY17" fmla="*/ 57801 h 767414"/>
                <a:gd name="connsiteX18" fmla="*/ 804863 w 3048000"/>
                <a:gd name="connsiteY18" fmla="*/ 53039 h 767414"/>
                <a:gd name="connsiteX19" fmla="*/ 847725 w 3048000"/>
                <a:gd name="connsiteY19" fmla="*/ 14939 h 767414"/>
                <a:gd name="connsiteX20" fmla="*/ 852488 w 3048000"/>
                <a:gd name="connsiteY20" fmla="*/ 651 h 767414"/>
                <a:gd name="connsiteX21" fmla="*/ 881063 w 3048000"/>
                <a:gd name="connsiteY21" fmla="*/ 24464 h 767414"/>
                <a:gd name="connsiteX22" fmla="*/ 885825 w 3048000"/>
                <a:gd name="connsiteY22" fmla="*/ 67326 h 767414"/>
                <a:gd name="connsiteX23" fmla="*/ 890588 w 3048000"/>
                <a:gd name="connsiteY23" fmla="*/ 86376 h 767414"/>
                <a:gd name="connsiteX24" fmla="*/ 914400 w 3048000"/>
                <a:gd name="connsiteY24" fmla="*/ 91139 h 767414"/>
                <a:gd name="connsiteX25" fmla="*/ 1052513 w 3048000"/>
                <a:gd name="connsiteY25" fmla="*/ 95901 h 767414"/>
                <a:gd name="connsiteX26" fmla="*/ 1081088 w 3048000"/>
                <a:gd name="connsiteY26" fmla="*/ 105426 h 767414"/>
                <a:gd name="connsiteX27" fmla="*/ 1095375 w 3048000"/>
                <a:gd name="connsiteY27" fmla="*/ 114951 h 767414"/>
                <a:gd name="connsiteX28" fmla="*/ 1123950 w 3048000"/>
                <a:gd name="connsiteY28" fmla="*/ 124476 h 767414"/>
                <a:gd name="connsiteX29" fmla="*/ 1152525 w 3048000"/>
                <a:gd name="connsiteY29" fmla="*/ 134001 h 767414"/>
                <a:gd name="connsiteX30" fmla="*/ 1171575 w 3048000"/>
                <a:gd name="connsiteY30" fmla="*/ 138764 h 767414"/>
                <a:gd name="connsiteX31" fmla="*/ 1219200 w 3048000"/>
                <a:gd name="connsiteY31" fmla="*/ 148289 h 767414"/>
                <a:gd name="connsiteX32" fmla="*/ 1243013 w 3048000"/>
                <a:gd name="connsiteY32" fmla="*/ 157814 h 767414"/>
                <a:gd name="connsiteX33" fmla="*/ 1271588 w 3048000"/>
                <a:gd name="connsiteY33" fmla="*/ 162576 h 767414"/>
                <a:gd name="connsiteX34" fmla="*/ 1295400 w 3048000"/>
                <a:gd name="connsiteY34" fmla="*/ 167339 h 767414"/>
                <a:gd name="connsiteX35" fmla="*/ 1352550 w 3048000"/>
                <a:gd name="connsiteY35" fmla="*/ 176864 h 767414"/>
                <a:gd name="connsiteX36" fmla="*/ 1376363 w 3048000"/>
                <a:gd name="connsiteY36" fmla="*/ 181626 h 767414"/>
                <a:gd name="connsiteX37" fmla="*/ 1404938 w 3048000"/>
                <a:gd name="connsiteY37" fmla="*/ 186389 h 767414"/>
                <a:gd name="connsiteX38" fmla="*/ 1447800 w 3048000"/>
                <a:gd name="connsiteY38" fmla="*/ 195914 h 767414"/>
                <a:gd name="connsiteX39" fmla="*/ 1524000 w 3048000"/>
                <a:gd name="connsiteY39" fmla="*/ 210201 h 767414"/>
                <a:gd name="connsiteX40" fmla="*/ 1543050 w 3048000"/>
                <a:gd name="connsiteY40" fmla="*/ 214964 h 767414"/>
                <a:gd name="connsiteX41" fmla="*/ 1619250 w 3048000"/>
                <a:gd name="connsiteY41" fmla="*/ 219726 h 767414"/>
                <a:gd name="connsiteX42" fmla="*/ 1657350 w 3048000"/>
                <a:gd name="connsiteY42" fmla="*/ 224489 h 767414"/>
                <a:gd name="connsiteX43" fmla="*/ 1681163 w 3048000"/>
                <a:gd name="connsiteY43" fmla="*/ 229251 h 767414"/>
                <a:gd name="connsiteX44" fmla="*/ 1700213 w 3048000"/>
                <a:gd name="connsiteY44" fmla="*/ 234014 h 767414"/>
                <a:gd name="connsiteX45" fmla="*/ 1781175 w 3048000"/>
                <a:gd name="connsiteY45" fmla="*/ 238776 h 767414"/>
                <a:gd name="connsiteX46" fmla="*/ 1943100 w 3048000"/>
                <a:gd name="connsiteY46" fmla="*/ 248301 h 767414"/>
                <a:gd name="connsiteX47" fmla="*/ 2024063 w 3048000"/>
                <a:gd name="connsiteY47" fmla="*/ 238776 h 767414"/>
                <a:gd name="connsiteX48" fmla="*/ 2047875 w 3048000"/>
                <a:gd name="connsiteY48" fmla="*/ 234014 h 767414"/>
                <a:gd name="connsiteX49" fmla="*/ 2076450 w 3048000"/>
                <a:gd name="connsiteY49" fmla="*/ 224489 h 767414"/>
                <a:gd name="connsiteX50" fmla="*/ 2143125 w 3048000"/>
                <a:gd name="connsiteY50" fmla="*/ 214964 h 767414"/>
                <a:gd name="connsiteX51" fmla="*/ 2185988 w 3048000"/>
                <a:gd name="connsiteY51" fmla="*/ 200676 h 767414"/>
                <a:gd name="connsiteX52" fmla="*/ 2200275 w 3048000"/>
                <a:gd name="connsiteY52" fmla="*/ 195914 h 767414"/>
                <a:gd name="connsiteX53" fmla="*/ 2214563 w 3048000"/>
                <a:gd name="connsiteY53" fmla="*/ 186389 h 767414"/>
                <a:gd name="connsiteX54" fmla="*/ 2266950 w 3048000"/>
                <a:gd name="connsiteY54" fmla="*/ 172101 h 767414"/>
                <a:gd name="connsiteX55" fmla="*/ 2319338 w 3048000"/>
                <a:gd name="connsiteY55" fmla="*/ 157814 h 767414"/>
                <a:gd name="connsiteX56" fmla="*/ 2338388 w 3048000"/>
                <a:gd name="connsiteY56" fmla="*/ 153051 h 767414"/>
                <a:gd name="connsiteX57" fmla="*/ 2362200 w 3048000"/>
                <a:gd name="connsiteY57" fmla="*/ 148289 h 767414"/>
                <a:gd name="connsiteX58" fmla="*/ 2395538 w 3048000"/>
                <a:gd name="connsiteY58" fmla="*/ 143526 h 767414"/>
                <a:gd name="connsiteX59" fmla="*/ 2471738 w 3048000"/>
                <a:gd name="connsiteY59" fmla="*/ 129239 h 767414"/>
                <a:gd name="connsiteX60" fmla="*/ 2786063 w 3048000"/>
                <a:gd name="connsiteY60" fmla="*/ 134001 h 767414"/>
                <a:gd name="connsiteX61" fmla="*/ 2852738 w 3048000"/>
                <a:gd name="connsiteY61" fmla="*/ 138764 h 767414"/>
                <a:gd name="connsiteX62" fmla="*/ 2890838 w 3048000"/>
                <a:gd name="connsiteY62" fmla="*/ 148289 h 767414"/>
                <a:gd name="connsiteX63" fmla="*/ 2909888 w 3048000"/>
                <a:gd name="connsiteY63" fmla="*/ 153051 h 767414"/>
                <a:gd name="connsiteX64" fmla="*/ 2924175 w 3048000"/>
                <a:gd name="connsiteY64" fmla="*/ 157814 h 767414"/>
                <a:gd name="connsiteX65" fmla="*/ 2957513 w 3048000"/>
                <a:gd name="connsiteY65" fmla="*/ 162576 h 767414"/>
                <a:gd name="connsiteX66" fmla="*/ 2995613 w 3048000"/>
                <a:gd name="connsiteY66" fmla="*/ 186389 h 767414"/>
                <a:gd name="connsiteX67" fmla="*/ 3005138 w 3048000"/>
                <a:gd name="connsiteY67" fmla="*/ 243539 h 767414"/>
                <a:gd name="connsiteX68" fmla="*/ 3014663 w 3048000"/>
                <a:gd name="connsiteY68" fmla="*/ 257826 h 767414"/>
                <a:gd name="connsiteX69" fmla="*/ 3024188 w 3048000"/>
                <a:gd name="connsiteY69" fmla="*/ 286401 h 767414"/>
                <a:gd name="connsiteX70" fmla="*/ 3028950 w 3048000"/>
                <a:gd name="connsiteY70" fmla="*/ 300689 h 767414"/>
                <a:gd name="connsiteX71" fmla="*/ 3033713 w 3048000"/>
                <a:gd name="connsiteY71" fmla="*/ 319739 h 767414"/>
                <a:gd name="connsiteX72" fmla="*/ 3043238 w 3048000"/>
                <a:gd name="connsiteY72" fmla="*/ 348314 h 767414"/>
                <a:gd name="connsiteX73" fmla="*/ 3048000 w 3048000"/>
                <a:gd name="connsiteY73" fmla="*/ 362601 h 767414"/>
                <a:gd name="connsiteX74" fmla="*/ 3043238 w 3048000"/>
                <a:gd name="connsiteY74" fmla="*/ 414989 h 767414"/>
                <a:gd name="connsiteX75" fmla="*/ 3028950 w 3048000"/>
                <a:gd name="connsiteY75" fmla="*/ 424514 h 767414"/>
                <a:gd name="connsiteX76" fmla="*/ 3024188 w 3048000"/>
                <a:gd name="connsiteY76" fmla="*/ 443564 h 767414"/>
                <a:gd name="connsiteX77" fmla="*/ 3043238 w 3048000"/>
                <a:gd name="connsiteY77" fmla="*/ 486426 h 767414"/>
                <a:gd name="connsiteX78" fmla="*/ 3048000 w 3048000"/>
                <a:gd name="connsiteY78" fmla="*/ 505476 h 767414"/>
                <a:gd name="connsiteX79" fmla="*/ 3043238 w 3048000"/>
                <a:gd name="connsiteY79" fmla="*/ 519764 h 767414"/>
                <a:gd name="connsiteX80" fmla="*/ 3033713 w 3048000"/>
                <a:gd name="connsiteY80" fmla="*/ 534051 h 767414"/>
                <a:gd name="connsiteX81" fmla="*/ 2976563 w 3048000"/>
                <a:gd name="connsiteY81" fmla="*/ 562626 h 767414"/>
                <a:gd name="connsiteX82" fmla="*/ 2933700 w 3048000"/>
                <a:gd name="connsiteY82" fmla="*/ 576914 h 767414"/>
                <a:gd name="connsiteX83" fmla="*/ 2919413 w 3048000"/>
                <a:gd name="connsiteY83" fmla="*/ 581676 h 767414"/>
                <a:gd name="connsiteX84" fmla="*/ 2890838 w 3048000"/>
                <a:gd name="connsiteY84" fmla="*/ 586439 h 767414"/>
                <a:gd name="connsiteX85" fmla="*/ 2838450 w 3048000"/>
                <a:gd name="connsiteY85" fmla="*/ 591201 h 767414"/>
                <a:gd name="connsiteX86" fmla="*/ 2790825 w 3048000"/>
                <a:gd name="connsiteY86" fmla="*/ 600726 h 767414"/>
                <a:gd name="connsiteX87" fmla="*/ 2747963 w 3048000"/>
                <a:gd name="connsiteY87" fmla="*/ 629301 h 767414"/>
                <a:gd name="connsiteX88" fmla="*/ 2733675 w 3048000"/>
                <a:gd name="connsiteY88" fmla="*/ 638826 h 767414"/>
                <a:gd name="connsiteX89" fmla="*/ 2705100 w 3048000"/>
                <a:gd name="connsiteY89" fmla="*/ 648351 h 767414"/>
                <a:gd name="connsiteX90" fmla="*/ 2667000 w 3048000"/>
                <a:gd name="connsiteY90" fmla="*/ 657876 h 767414"/>
                <a:gd name="connsiteX91" fmla="*/ 2652713 w 3048000"/>
                <a:gd name="connsiteY91" fmla="*/ 662639 h 767414"/>
                <a:gd name="connsiteX92" fmla="*/ 2619375 w 3048000"/>
                <a:gd name="connsiteY92" fmla="*/ 672164 h 767414"/>
                <a:gd name="connsiteX93" fmla="*/ 2605088 w 3048000"/>
                <a:gd name="connsiteY93" fmla="*/ 681689 h 767414"/>
                <a:gd name="connsiteX94" fmla="*/ 2552700 w 3048000"/>
                <a:gd name="connsiteY94" fmla="*/ 691214 h 767414"/>
                <a:gd name="connsiteX95" fmla="*/ 2524125 w 3048000"/>
                <a:gd name="connsiteY95" fmla="*/ 700739 h 767414"/>
                <a:gd name="connsiteX96" fmla="*/ 2495550 w 3048000"/>
                <a:gd name="connsiteY96" fmla="*/ 719789 h 767414"/>
                <a:gd name="connsiteX97" fmla="*/ 2452688 w 3048000"/>
                <a:gd name="connsiteY97" fmla="*/ 753126 h 767414"/>
                <a:gd name="connsiteX98" fmla="*/ 2424113 w 3048000"/>
                <a:gd name="connsiteY98" fmla="*/ 767414 h 767414"/>
                <a:gd name="connsiteX99" fmla="*/ 2409825 w 3048000"/>
                <a:gd name="connsiteY99" fmla="*/ 762651 h 767414"/>
                <a:gd name="connsiteX100" fmla="*/ 2366963 w 3048000"/>
                <a:gd name="connsiteY100" fmla="*/ 724551 h 767414"/>
                <a:gd name="connsiteX101" fmla="*/ 2352675 w 3048000"/>
                <a:gd name="connsiteY101" fmla="*/ 715026 h 767414"/>
                <a:gd name="connsiteX102" fmla="*/ 2343150 w 3048000"/>
                <a:gd name="connsiteY102" fmla="*/ 700739 h 767414"/>
                <a:gd name="connsiteX103" fmla="*/ 2314575 w 3048000"/>
                <a:gd name="connsiteY103" fmla="*/ 681689 h 767414"/>
                <a:gd name="connsiteX104" fmla="*/ 2271713 w 3048000"/>
                <a:gd name="connsiteY104" fmla="*/ 662639 h 767414"/>
                <a:gd name="connsiteX105" fmla="*/ 2243138 w 3048000"/>
                <a:gd name="connsiteY105" fmla="*/ 657876 h 767414"/>
                <a:gd name="connsiteX106" fmla="*/ 2152650 w 3048000"/>
                <a:gd name="connsiteY106" fmla="*/ 643589 h 767414"/>
                <a:gd name="connsiteX107" fmla="*/ 2062163 w 3048000"/>
                <a:gd name="connsiteY107" fmla="*/ 638826 h 767414"/>
                <a:gd name="connsiteX108" fmla="*/ 2024063 w 3048000"/>
                <a:gd name="connsiteY108" fmla="*/ 629301 h 767414"/>
                <a:gd name="connsiteX109" fmla="*/ 1995488 w 3048000"/>
                <a:gd name="connsiteY109" fmla="*/ 619776 h 767414"/>
                <a:gd name="connsiteX110" fmla="*/ 1976438 w 3048000"/>
                <a:gd name="connsiteY110" fmla="*/ 615014 h 767414"/>
                <a:gd name="connsiteX111" fmla="*/ 1947863 w 3048000"/>
                <a:gd name="connsiteY111" fmla="*/ 600726 h 767414"/>
                <a:gd name="connsiteX112" fmla="*/ 1890713 w 3048000"/>
                <a:gd name="connsiteY112" fmla="*/ 591201 h 767414"/>
                <a:gd name="connsiteX113" fmla="*/ 1747838 w 3048000"/>
                <a:gd name="connsiteY113" fmla="*/ 586439 h 767414"/>
                <a:gd name="connsiteX114" fmla="*/ 1714500 w 3048000"/>
                <a:gd name="connsiteY114" fmla="*/ 576914 h 767414"/>
                <a:gd name="connsiteX115" fmla="*/ 1695450 w 3048000"/>
                <a:gd name="connsiteY115" fmla="*/ 567389 h 767414"/>
                <a:gd name="connsiteX116" fmla="*/ 1657350 w 3048000"/>
                <a:gd name="connsiteY116" fmla="*/ 557864 h 767414"/>
                <a:gd name="connsiteX117" fmla="*/ 1643063 w 3048000"/>
                <a:gd name="connsiteY117" fmla="*/ 548339 h 767414"/>
                <a:gd name="connsiteX118" fmla="*/ 1576388 w 3048000"/>
                <a:gd name="connsiteY118" fmla="*/ 534051 h 767414"/>
                <a:gd name="connsiteX119" fmla="*/ 1552575 w 3048000"/>
                <a:gd name="connsiteY119" fmla="*/ 529289 h 767414"/>
                <a:gd name="connsiteX120" fmla="*/ 1538288 w 3048000"/>
                <a:gd name="connsiteY120" fmla="*/ 524526 h 767414"/>
                <a:gd name="connsiteX121" fmla="*/ 1490663 w 3048000"/>
                <a:gd name="connsiteY121" fmla="*/ 515001 h 767414"/>
                <a:gd name="connsiteX122" fmla="*/ 1476375 w 3048000"/>
                <a:gd name="connsiteY122" fmla="*/ 510239 h 767414"/>
                <a:gd name="connsiteX123" fmla="*/ 1414463 w 3048000"/>
                <a:gd name="connsiteY123" fmla="*/ 505476 h 767414"/>
                <a:gd name="connsiteX124" fmla="*/ 1371600 w 3048000"/>
                <a:gd name="connsiteY124" fmla="*/ 495951 h 767414"/>
                <a:gd name="connsiteX125" fmla="*/ 1304925 w 3048000"/>
                <a:gd name="connsiteY125" fmla="*/ 486426 h 767414"/>
                <a:gd name="connsiteX126" fmla="*/ 1276350 w 3048000"/>
                <a:gd name="connsiteY126" fmla="*/ 476901 h 767414"/>
                <a:gd name="connsiteX127" fmla="*/ 1262063 w 3048000"/>
                <a:gd name="connsiteY127" fmla="*/ 472139 h 767414"/>
                <a:gd name="connsiteX128" fmla="*/ 1223963 w 3048000"/>
                <a:gd name="connsiteY128" fmla="*/ 467376 h 767414"/>
                <a:gd name="connsiteX129" fmla="*/ 1171575 w 3048000"/>
                <a:gd name="connsiteY129" fmla="*/ 462614 h 767414"/>
                <a:gd name="connsiteX130" fmla="*/ 1138238 w 3048000"/>
                <a:gd name="connsiteY130" fmla="*/ 457851 h 767414"/>
                <a:gd name="connsiteX131" fmla="*/ 1090613 w 3048000"/>
                <a:gd name="connsiteY131" fmla="*/ 453089 h 767414"/>
                <a:gd name="connsiteX132" fmla="*/ 1062038 w 3048000"/>
                <a:gd name="connsiteY132" fmla="*/ 448326 h 767414"/>
                <a:gd name="connsiteX133" fmla="*/ 1047750 w 3048000"/>
                <a:gd name="connsiteY133" fmla="*/ 443564 h 767414"/>
                <a:gd name="connsiteX134" fmla="*/ 981075 w 3048000"/>
                <a:gd name="connsiteY134" fmla="*/ 438801 h 767414"/>
                <a:gd name="connsiteX135" fmla="*/ 919163 w 3048000"/>
                <a:gd name="connsiteY135" fmla="*/ 429276 h 767414"/>
                <a:gd name="connsiteX136" fmla="*/ 900113 w 3048000"/>
                <a:gd name="connsiteY136" fmla="*/ 424514 h 767414"/>
                <a:gd name="connsiteX137" fmla="*/ 828675 w 3048000"/>
                <a:gd name="connsiteY137" fmla="*/ 414989 h 767414"/>
                <a:gd name="connsiteX138" fmla="*/ 795338 w 3048000"/>
                <a:gd name="connsiteY138" fmla="*/ 405464 h 767414"/>
                <a:gd name="connsiteX139" fmla="*/ 776288 w 3048000"/>
                <a:gd name="connsiteY139" fmla="*/ 400701 h 767414"/>
                <a:gd name="connsiteX140" fmla="*/ 728663 w 3048000"/>
                <a:gd name="connsiteY140" fmla="*/ 386414 h 767414"/>
                <a:gd name="connsiteX141" fmla="*/ 709613 w 3048000"/>
                <a:gd name="connsiteY141" fmla="*/ 381651 h 767414"/>
                <a:gd name="connsiteX142" fmla="*/ 681038 w 3048000"/>
                <a:gd name="connsiteY142" fmla="*/ 376889 h 767414"/>
                <a:gd name="connsiteX143" fmla="*/ 661988 w 3048000"/>
                <a:gd name="connsiteY143" fmla="*/ 372126 h 767414"/>
                <a:gd name="connsiteX144" fmla="*/ 647700 w 3048000"/>
                <a:gd name="connsiteY144" fmla="*/ 367364 h 767414"/>
                <a:gd name="connsiteX145" fmla="*/ 619125 w 3048000"/>
                <a:gd name="connsiteY145" fmla="*/ 362601 h 767414"/>
                <a:gd name="connsiteX146" fmla="*/ 604838 w 3048000"/>
                <a:gd name="connsiteY146" fmla="*/ 357839 h 767414"/>
                <a:gd name="connsiteX147" fmla="*/ 538163 w 3048000"/>
                <a:gd name="connsiteY147" fmla="*/ 348314 h 767414"/>
                <a:gd name="connsiteX148" fmla="*/ 495300 w 3048000"/>
                <a:gd name="connsiteY148" fmla="*/ 334026 h 767414"/>
                <a:gd name="connsiteX149" fmla="*/ 481013 w 3048000"/>
                <a:gd name="connsiteY149" fmla="*/ 329264 h 767414"/>
                <a:gd name="connsiteX150" fmla="*/ 457200 w 3048000"/>
                <a:gd name="connsiteY150" fmla="*/ 324501 h 767414"/>
                <a:gd name="connsiteX151" fmla="*/ 428625 w 3048000"/>
                <a:gd name="connsiteY151" fmla="*/ 314976 h 767414"/>
                <a:gd name="connsiteX152" fmla="*/ 338138 w 3048000"/>
                <a:gd name="connsiteY152" fmla="*/ 305451 h 767414"/>
                <a:gd name="connsiteX153" fmla="*/ 319088 w 3048000"/>
                <a:gd name="connsiteY153" fmla="*/ 300689 h 767414"/>
                <a:gd name="connsiteX154" fmla="*/ 290513 w 3048000"/>
                <a:gd name="connsiteY154" fmla="*/ 295926 h 767414"/>
                <a:gd name="connsiteX155" fmla="*/ 276225 w 3048000"/>
                <a:gd name="connsiteY155" fmla="*/ 286401 h 767414"/>
                <a:gd name="connsiteX156" fmla="*/ 247650 w 3048000"/>
                <a:gd name="connsiteY156" fmla="*/ 276876 h 767414"/>
                <a:gd name="connsiteX157" fmla="*/ 233363 w 3048000"/>
                <a:gd name="connsiteY157" fmla="*/ 267351 h 767414"/>
                <a:gd name="connsiteX158" fmla="*/ 219075 w 3048000"/>
                <a:gd name="connsiteY158" fmla="*/ 262589 h 767414"/>
                <a:gd name="connsiteX159" fmla="*/ 157163 w 3048000"/>
                <a:gd name="connsiteY159" fmla="*/ 253064 h 767414"/>
                <a:gd name="connsiteX160" fmla="*/ 142875 w 3048000"/>
                <a:gd name="connsiteY160" fmla="*/ 248301 h 767414"/>
                <a:gd name="connsiteX161" fmla="*/ 123825 w 3048000"/>
                <a:gd name="connsiteY161" fmla="*/ 243539 h 767414"/>
                <a:gd name="connsiteX162" fmla="*/ 109538 w 3048000"/>
                <a:gd name="connsiteY162" fmla="*/ 234014 h 767414"/>
                <a:gd name="connsiteX163" fmla="*/ 90488 w 3048000"/>
                <a:gd name="connsiteY163" fmla="*/ 224489 h 767414"/>
                <a:gd name="connsiteX164" fmla="*/ 76200 w 3048000"/>
                <a:gd name="connsiteY164" fmla="*/ 214964 h 767414"/>
                <a:gd name="connsiteX165" fmla="*/ 47625 w 3048000"/>
                <a:gd name="connsiteY165" fmla="*/ 205439 h 767414"/>
                <a:gd name="connsiteX166" fmla="*/ 33338 w 3048000"/>
                <a:gd name="connsiteY166" fmla="*/ 200676 h 767414"/>
                <a:gd name="connsiteX167" fmla="*/ 19050 w 3048000"/>
                <a:gd name="connsiteY167" fmla="*/ 195914 h 767414"/>
                <a:gd name="connsiteX168" fmla="*/ 0 w 3048000"/>
                <a:gd name="connsiteY168" fmla="*/ 200676 h 767414"/>
                <a:gd name="connsiteX0" fmla="*/ 0 w 3048000"/>
                <a:gd name="connsiteY0" fmla="*/ 200676 h 767414"/>
                <a:gd name="connsiteX1" fmla="*/ 23813 w 3048000"/>
                <a:gd name="connsiteY1" fmla="*/ 181626 h 767414"/>
                <a:gd name="connsiteX2" fmla="*/ 47625 w 3048000"/>
                <a:gd name="connsiteY2" fmla="*/ 157814 h 767414"/>
                <a:gd name="connsiteX3" fmla="*/ 66675 w 3048000"/>
                <a:gd name="connsiteY3" fmla="*/ 129239 h 767414"/>
                <a:gd name="connsiteX4" fmla="*/ 71438 w 3048000"/>
                <a:gd name="connsiteY4" fmla="*/ 114951 h 767414"/>
                <a:gd name="connsiteX5" fmla="*/ 119063 w 3048000"/>
                <a:gd name="connsiteY5" fmla="*/ 91139 h 767414"/>
                <a:gd name="connsiteX6" fmla="*/ 180975 w 3048000"/>
                <a:gd name="connsiteY6" fmla="*/ 81614 h 767414"/>
                <a:gd name="connsiteX7" fmla="*/ 233363 w 3048000"/>
                <a:gd name="connsiteY7" fmla="*/ 67326 h 767414"/>
                <a:gd name="connsiteX8" fmla="*/ 247650 w 3048000"/>
                <a:gd name="connsiteY8" fmla="*/ 62564 h 767414"/>
                <a:gd name="connsiteX9" fmla="*/ 285750 w 3048000"/>
                <a:gd name="connsiteY9" fmla="*/ 57801 h 767414"/>
                <a:gd name="connsiteX10" fmla="*/ 359569 w 3048000"/>
                <a:gd name="connsiteY10" fmla="*/ 48276 h 767414"/>
                <a:gd name="connsiteX11" fmla="*/ 414338 w 3048000"/>
                <a:gd name="connsiteY11" fmla="*/ 57801 h 767414"/>
                <a:gd name="connsiteX12" fmla="*/ 438150 w 3048000"/>
                <a:gd name="connsiteY12" fmla="*/ 62564 h 767414"/>
                <a:gd name="connsiteX13" fmla="*/ 466725 w 3048000"/>
                <a:gd name="connsiteY13" fmla="*/ 72089 h 767414"/>
                <a:gd name="connsiteX14" fmla="*/ 514350 w 3048000"/>
                <a:gd name="connsiteY14" fmla="*/ 76851 h 767414"/>
                <a:gd name="connsiteX15" fmla="*/ 747713 w 3048000"/>
                <a:gd name="connsiteY15" fmla="*/ 72089 h 767414"/>
                <a:gd name="connsiteX16" fmla="*/ 762000 w 3048000"/>
                <a:gd name="connsiteY16" fmla="*/ 62564 h 767414"/>
                <a:gd name="connsiteX17" fmla="*/ 790575 w 3048000"/>
                <a:gd name="connsiteY17" fmla="*/ 57801 h 767414"/>
                <a:gd name="connsiteX18" fmla="*/ 804863 w 3048000"/>
                <a:gd name="connsiteY18" fmla="*/ 53039 h 767414"/>
                <a:gd name="connsiteX19" fmla="*/ 847725 w 3048000"/>
                <a:gd name="connsiteY19" fmla="*/ 14939 h 767414"/>
                <a:gd name="connsiteX20" fmla="*/ 852488 w 3048000"/>
                <a:gd name="connsiteY20" fmla="*/ 651 h 767414"/>
                <a:gd name="connsiteX21" fmla="*/ 881063 w 3048000"/>
                <a:gd name="connsiteY21" fmla="*/ 24464 h 767414"/>
                <a:gd name="connsiteX22" fmla="*/ 885825 w 3048000"/>
                <a:gd name="connsiteY22" fmla="*/ 67326 h 767414"/>
                <a:gd name="connsiteX23" fmla="*/ 890588 w 3048000"/>
                <a:gd name="connsiteY23" fmla="*/ 86376 h 767414"/>
                <a:gd name="connsiteX24" fmla="*/ 914400 w 3048000"/>
                <a:gd name="connsiteY24" fmla="*/ 91139 h 767414"/>
                <a:gd name="connsiteX25" fmla="*/ 1052513 w 3048000"/>
                <a:gd name="connsiteY25" fmla="*/ 95901 h 767414"/>
                <a:gd name="connsiteX26" fmla="*/ 1081088 w 3048000"/>
                <a:gd name="connsiteY26" fmla="*/ 105426 h 767414"/>
                <a:gd name="connsiteX27" fmla="*/ 1095375 w 3048000"/>
                <a:gd name="connsiteY27" fmla="*/ 114951 h 767414"/>
                <a:gd name="connsiteX28" fmla="*/ 1123950 w 3048000"/>
                <a:gd name="connsiteY28" fmla="*/ 124476 h 767414"/>
                <a:gd name="connsiteX29" fmla="*/ 1152525 w 3048000"/>
                <a:gd name="connsiteY29" fmla="*/ 134001 h 767414"/>
                <a:gd name="connsiteX30" fmla="*/ 1171575 w 3048000"/>
                <a:gd name="connsiteY30" fmla="*/ 138764 h 767414"/>
                <a:gd name="connsiteX31" fmla="*/ 1219200 w 3048000"/>
                <a:gd name="connsiteY31" fmla="*/ 148289 h 767414"/>
                <a:gd name="connsiteX32" fmla="*/ 1243013 w 3048000"/>
                <a:gd name="connsiteY32" fmla="*/ 157814 h 767414"/>
                <a:gd name="connsiteX33" fmla="*/ 1271588 w 3048000"/>
                <a:gd name="connsiteY33" fmla="*/ 162576 h 767414"/>
                <a:gd name="connsiteX34" fmla="*/ 1295400 w 3048000"/>
                <a:gd name="connsiteY34" fmla="*/ 167339 h 767414"/>
                <a:gd name="connsiteX35" fmla="*/ 1352550 w 3048000"/>
                <a:gd name="connsiteY35" fmla="*/ 176864 h 767414"/>
                <a:gd name="connsiteX36" fmla="*/ 1376363 w 3048000"/>
                <a:gd name="connsiteY36" fmla="*/ 181626 h 767414"/>
                <a:gd name="connsiteX37" fmla="*/ 1404938 w 3048000"/>
                <a:gd name="connsiteY37" fmla="*/ 186389 h 767414"/>
                <a:gd name="connsiteX38" fmla="*/ 1447800 w 3048000"/>
                <a:gd name="connsiteY38" fmla="*/ 195914 h 767414"/>
                <a:gd name="connsiteX39" fmla="*/ 1524000 w 3048000"/>
                <a:gd name="connsiteY39" fmla="*/ 210201 h 767414"/>
                <a:gd name="connsiteX40" fmla="*/ 1543050 w 3048000"/>
                <a:gd name="connsiteY40" fmla="*/ 214964 h 767414"/>
                <a:gd name="connsiteX41" fmla="*/ 1619250 w 3048000"/>
                <a:gd name="connsiteY41" fmla="*/ 219726 h 767414"/>
                <a:gd name="connsiteX42" fmla="*/ 1657350 w 3048000"/>
                <a:gd name="connsiteY42" fmla="*/ 224489 h 767414"/>
                <a:gd name="connsiteX43" fmla="*/ 1681163 w 3048000"/>
                <a:gd name="connsiteY43" fmla="*/ 229251 h 767414"/>
                <a:gd name="connsiteX44" fmla="*/ 1700213 w 3048000"/>
                <a:gd name="connsiteY44" fmla="*/ 234014 h 767414"/>
                <a:gd name="connsiteX45" fmla="*/ 1781175 w 3048000"/>
                <a:gd name="connsiteY45" fmla="*/ 238776 h 767414"/>
                <a:gd name="connsiteX46" fmla="*/ 1943100 w 3048000"/>
                <a:gd name="connsiteY46" fmla="*/ 248301 h 767414"/>
                <a:gd name="connsiteX47" fmla="*/ 2024063 w 3048000"/>
                <a:gd name="connsiteY47" fmla="*/ 238776 h 767414"/>
                <a:gd name="connsiteX48" fmla="*/ 2047875 w 3048000"/>
                <a:gd name="connsiteY48" fmla="*/ 234014 h 767414"/>
                <a:gd name="connsiteX49" fmla="*/ 2076450 w 3048000"/>
                <a:gd name="connsiteY49" fmla="*/ 224489 h 767414"/>
                <a:gd name="connsiteX50" fmla="*/ 2143125 w 3048000"/>
                <a:gd name="connsiteY50" fmla="*/ 214964 h 767414"/>
                <a:gd name="connsiteX51" fmla="*/ 2185988 w 3048000"/>
                <a:gd name="connsiteY51" fmla="*/ 200676 h 767414"/>
                <a:gd name="connsiteX52" fmla="*/ 2200275 w 3048000"/>
                <a:gd name="connsiteY52" fmla="*/ 195914 h 767414"/>
                <a:gd name="connsiteX53" fmla="*/ 2214563 w 3048000"/>
                <a:gd name="connsiteY53" fmla="*/ 186389 h 767414"/>
                <a:gd name="connsiteX54" fmla="*/ 2266950 w 3048000"/>
                <a:gd name="connsiteY54" fmla="*/ 172101 h 767414"/>
                <a:gd name="connsiteX55" fmla="*/ 2319338 w 3048000"/>
                <a:gd name="connsiteY55" fmla="*/ 157814 h 767414"/>
                <a:gd name="connsiteX56" fmla="*/ 2338388 w 3048000"/>
                <a:gd name="connsiteY56" fmla="*/ 153051 h 767414"/>
                <a:gd name="connsiteX57" fmla="*/ 2362200 w 3048000"/>
                <a:gd name="connsiteY57" fmla="*/ 148289 h 767414"/>
                <a:gd name="connsiteX58" fmla="*/ 2395538 w 3048000"/>
                <a:gd name="connsiteY58" fmla="*/ 143526 h 767414"/>
                <a:gd name="connsiteX59" fmla="*/ 2471738 w 3048000"/>
                <a:gd name="connsiteY59" fmla="*/ 129239 h 767414"/>
                <a:gd name="connsiteX60" fmla="*/ 2786063 w 3048000"/>
                <a:gd name="connsiteY60" fmla="*/ 134001 h 767414"/>
                <a:gd name="connsiteX61" fmla="*/ 2852738 w 3048000"/>
                <a:gd name="connsiteY61" fmla="*/ 138764 h 767414"/>
                <a:gd name="connsiteX62" fmla="*/ 2890838 w 3048000"/>
                <a:gd name="connsiteY62" fmla="*/ 148289 h 767414"/>
                <a:gd name="connsiteX63" fmla="*/ 2909888 w 3048000"/>
                <a:gd name="connsiteY63" fmla="*/ 153051 h 767414"/>
                <a:gd name="connsiteX64" fmla="*/ 2924175 w 3048000"/>
                <a:gd name="connsiteY64" fmla="*/ 157814 h 767414"/>
                <a:gd name="connsiteX65" fmla="*/ 2957513 w 3048000"/>
                <a:gd name="connsiteY65" fmla="*/ 162576 h 767414"/>
                <a:gd name="connsiteX66" fmla="*/ 2995613 w 3048000"/>
                <a:gd name="connsiteY66" fmla="*/ 186389 h 767414"/>
                <a:gd name="connsiteX67" fmla="*/ 3005138 w 3048000"/>
                <a:gd name="connsiteY67" fmla="*/ 243539 h 767414"/>
                <a:gd name="connsiteX68" fmla="*/ 3014663 w 3048000"/>
                <a:gd name="connsiteY68" fmla="*/ 257826 h 767414"/>
                <a:gd name="connsiteX69" fmla="*/ 3024188 w 3048000"/>
                <a:gd name="connsiteY69" fmla="*/ 286401 h 767414"/>
                <a:gd name="connsiteX70" fmla="*/ 3028950 w 3048000"/>
                <a:gd name="connsiteY70" fmla="*/ 300689 h 767414"/>
                <a:gd name="connsiteX71" fmla="*/ 3033713 w 3048000"/>
                <a:gd name="connsiteY71" fmla="*/ 319739 h 767414"/>
                <a:gd name="connsiteX72" fmla="*/ 3043238 w 3048000"/>
                <a:gd name="connsiteY72" fmla="*/ 348314 h 767414"/>
                <a:gd name="connsiteX73" fmla="*/ 3048000 w 3048000"/>
                <a:gd name="connsiteY73" fmla="*/ 362601 h 767414"/>
                <a:gd name="connsiteX74" fmla="*/ 3043238 w 3048000"/>
                <a:gd name="connsiteY74" fmla="*/ 414989 h 767414"/>
                <a:gd name="connsiteX75" fmla="*/ 3028950 w 3048000"/>
                <a:gd name="connsiteY75" fmla="*/ 424514 h 767414"/>
                <a:gd name="connsiteX76" fmla="*/ 3024188 w 3048000"/>
                <a:gd name="connsiteY76" fmla="*/ 443564 h 767414"/>
                <a:gd name="connsiteX77" fmla="*/ 3043238 w 3048000"/>
                <a:gd name="connsiteY77" fmla="*/ 486426 h 767414"/>
                <a:gd name="connsiteX78" fmla="*/ 3048000 w 3048000"/>
                <a:gd name="connsiteY78" fmla="*/ 505476 h 767414"/>
                <a:gd name="connsiteX79" fmla="*/ 3043238 w 3048000"/>
                <a:gd name="connsiteY79" fmla="*/ 519764 h 767414"/>
                <a:gd name="connsiteX80" fmla="*/ 3033713 w 3048000"/>
                <a:gd name="connsiteY80" fmla="*/ 534051 h 767414"/>
                <a:gd name="connsiteX81" fmla="*/ 2976563 w 3048000"/>
                <a:gd name="connsiteY81" fmla="*/ 562626 h 767414"/>
                <a:gd name="connsiteX82" fmla="*/ 2933700 w 3048000"/>
                <a:gd name="connsiteY82" fmla="*/ 576914 h 767414"/>
                <a:gd name="connsiteX83" fmla="*/ 2919413 w 3048000"/>
                <a:gd name="connsiteY83" fmla="*/ 581676 h 767414"/>
                <a:gd name="connsiteX84" fmla="*/ 2890838 w 3048000"/>
                <a:gd name="connsiteY84" fmla="*/ 586439 h 767414"/>
                <a:gd name="connsiteX85" fmla="*/ 2838450 w 3048000"/>
                <a:gd name="connsiteY85" fmla="*/ 591201 h 767414"/>
                <a:gd name="connsiteX86" fmla="*/ 2790825 w 3048000"/>
                <a:gd name="connsiteY86" fmla="*/ 600726 h 767414"/>
                <a:gd name="connsiteX87" fmla="*/ 2747963 w 3048000"/>
                <a:gd name="connsiteY87" fmla="*/ 629301 h 767414"/>
                <a:gd name="connsiteX88" fmla="*/ 2733675 w 3048000"/>
                <a:gd name="connsiteY88" fmla="*/ 638826 h 767414"/>
                <a:gd name="connsiteX89" fmla="*/ 2705100 w 3048000"/>
                <a:gd name="connsiteY89" fmla="*/ 648351 h 767414"/>
                <a:gd name="connsiteX90" fmla="*/ 2667000 w 3048000"/>
                <a:gd name="connsiteY90" fmla="*/ 657876 h 767414"/>
                <a:gd name="connsiteX91" fmla="*/ 2652713 w 3048000"/>
                <a:gd name="connsiteY91" fmla="*/ 662639 h 767414"/>
                <a:gd name="connsiteX92" fmla="*/ 2619375 w 3048000"/>
                <a:gd name="connsiteY92" fmla="*/ 672164 h 767414"/>
                <a:gd name="connsiteX93" fmla="*/ 2605088 w 3048000"/>
                <a:gd name="connsiteY93" fmla="*/ 681689 h 767414"/>
                <a:gd name="connsiteX94" fmla="*/ 2552700 w 3048000"/>
                <a:gd name="connsiteY94" fmla="*/ 691214 h 767414"/>
                <a:gd name="connsiteX95" fmla="*/ 2524125 w 3048000"/>
                <a:gd name="connsiteY95" fmla="*/ 700739 h 767414"/>
                <a:gd name="connsiteX96" fmla="*/ 2495550 w 3048000"/>
                <a:gd name="connsiteY96" fmla="*/ 719789 h 767414"/>
                <a:gd name="connsiteX97" fmla="*/ 2452688 w 3048000"/>
                <a:gd name="connsiteY97" fmla="*/ 753126 h 767414"/>
                <a:gd name="connsiteX98" fmla="*/ 2424113 w 3048000"/>
                <a:gd name="connsiteY98" fmla="*/ 767414 h 767414"/>
                <a:gd name="connsiteX99" fmla="*/ 2409825 w 3048000"/>
                <a:gd name="connsiteY99" fmla="*/ 762651 h 767414"/>
                <a:gd name="connsiteX100" fmla="*/ 2366963 w 3048000"/>
                <a:gd name="connsiteY100" fmla="*/ 724551 h 767414"/>
                <a:gd name="connsiteX101" fmla="*/ 2352675 w 3048000"/>
                <a:gd name="connsiteY101" fmla="*/ 715026 h 767414"/>
                <a:gd name="connsiteX102" fmla="*/ 2343150 w 3048000"/>
                <a:gd name="connsiteY102" fmla="*/ 700739 h 767414"/>
                <a:gd name="connsiteX103" fmla="*/ 2314575 w 3048000"/>
                <a:gd name="connsiteY103" fmla="*/ 681689 h 767414"/>
                <a:gd name="connsiteX104" fmla="*/ 2271713 w 3048000"/>
                <a:gd name="connsiteY104" fmla="*/ 662639 h 767414"/>
                <a:gd name="connsiteX105" fmla="*/ 2243138 w 3048000"/>
                <a:gd name="connsiteY105" fmla="*/ 657876 h 767414"/>
                <a:gd name="connsiteX106" fmla="*/ 2152650 w 3048000"/>
                <a:gd name="connsiteY106" fmla="*/ 643589 h 767414"/>
                <a:gd name="connsiteX107" fmla="*/ 2062163 w 3048000"/>
                <a:gd name="connsiteY107" fmla="*/ 638826 h 767414"/>
                <a:gd name="connsiteX108" fmla="*/ 2024063 w 3048000"/>
                <a:gd name="connsiteY108" fmla="*/ 629301 h 767414"/>
                <a:gd name="connsiteX109" fmla="*/ 1995488 w 3048000"/>
                <a:gd name="connsiteY109" fmla="*/ 619776 h 767414"/>
                <a:gd name="connsiteX110" fmla="*/ 1976438 w 3048000"/>
                <a:gd name="connsiteY110" fmla="*/ 615014 h 767414"/>
                <a:gd name="connsiteX111" fmla="*/ 1947863 w 3048000"/>
                <a:gd name="connsiteY111" fmla="*/ 600726 h 767414"/>
                <a:gd name="connsiteX112" fmla="*/ 1890713 w 3048000"/>
                <a:gd name="connsiteY112" fmla="*/ 591201 h 767414"/>
                <a:gd name="connsiteX113" fmla="*/ 1747838 w 3048000"/>
                <a:gd name="connsiteY113" fmla="*/ 586439 h 767414"/>
                <a:gd name="connsiteX114" fmla="*/ 1714500 w 3048000"/>
                <a:gd name="connsiteY114" fmla="*/ 576914 h 767414"/>
                <a:gd name="connsiteX115" fmla="*/ 1695450 w 3048000"/>
                <a:gd name="connsiteY115" fmla="*/ 567389 h 767414"/>
                <a:gd name="connsiteX116" fmla="*/ 1657350 w 3048000"/>
                <a:gd name="connsiteY116" fmla="*/ 557864 h 767414"/>
                <a:gd name="connsiteX117" fmla="*/ 1643063 w 3048000"/>
                <a:gd name="connsiteY117" fmla="*/ 548339 h 767414"/>
                <a:gd name="connsiteX118" fmla="*/ 1576388 w 3048000"/>
                <a:gd name="connsiteY118" fmla="*/ 534051 h 767414"/>
                <a:gd name="connsiteX119" fmla="*/ 1552575 w 3048000"/>
                <a:gd name="connsiteY119" fmla="*/ 529289 h 767414"/>
                <a:gd name="connsiteX120" fmla="*/ 1538288 w 3048000"/>
                <a:gd name="connsiteY120" fmla="*/ 524526 h 767414"/>
                <a:gd name="connsiteX121" fmla="*/ 1490663 w 3048000"/>
                <a:gd name="connsiteY121" fmla="*/ 515001 h 767414"/>
                <a:gd name="connsiteX122" fmla="*/ 1476375 w 3048000"/>
                <a:gd name="connsiteY122" fmla="*/ 510239 h 767414"/>
                <a:gd name="connsiteX123" fmla="*/ 1414463 w 3048000"/>
                <a:gd name="connsiteY123" fmla="*/ 505476 h 767414"/>
                <a:gd name="connsiteX124" fmla="*/ 1371600 w 3048000"/>
                <a:gd name="connsiteY124" fmla="*/ 495951 h 767414"/>
                <a:gd name="connsiteX125" fmla="*/ 1304925 w 3048000"/>
                <a:gd name="connsiteY125" fmla="*/ 486426 h 767414"/>
                <a:gd name="connsiteX126" fmla="*/ 1276350 w 3048000"/>
                <a:gd name="connsiteY126" fmla="*/ 476901 h 767414"/>
                <a:gd name="connsiteX127" fmla="*/ 1262063 w 3048000"/>
                <a:gd name="connsiteY127" fmla="*/ 472139 h 767414"/>
                <a:gd name="connsiteX128" fmla="*/ 1223963 w 3048000"/>
                <a:gd name="connsiteY128" fmla="*/ 467376 h 767414"/>
                <a:gd name="connsiteX129" fmla="*/ 1171575 w 3048000"/>
                <a:gd name="connsiteY129" fmla="*/ 462614 h 767414"/>
                <a:gd name="connsiteX130" fmla="*/ 1138238 w 3048000"/>
                <a:gd name="connsiteY130" fmla="*/ 457851 h 767414"/>
                <a:gd name="connsiteX131" fmla="*/ 1090613 w 3048000"/>
                <a:gd name="connsiteY131" fmla="*/ 453089 h 767414"/>
                <a:gd name="connsiteX132" fmla="*/ 1062038 w 3048000"/>
                <a:gd name="connsiteY132" fmla="*/ 448326 h 767414"/>
                <a:gd name="connsiteX133" fmla="*/ 1047750 w 3048000"/>
                <a:gd name="connsiteY133" fmla="*/ 443564 h 767414"/>
                <a:gd name="connsiteX134" fmla="*/ 981075 w 3048000"/>
                <a:gd name="connsiteY134" fmla="*/ 438801 h 767414"/>
                <a:gd name="connsiteX135" fmla="*/ 919163 w 3048000"/>
                <a:gd name="connsiteY135" fmla="*/ 429276 h 767414"/>
                <a:gd name="connsiteX136" fmla="*/ 900113 w 3048000"/>
                <a:gd name="connsiteY136" fmla="*/ 424514 h 767414"/>
                <a:gd name="connsiteX137" fmla="*/ 828675 w 3048000"/>
                <a:gd name="connsiteY137" fmla="*/ 414989 h 767414"/>
                <a:gd name="connsiteX138" fmla="*/ 795338 w 3048000"/>
                <a:gd name="connsiteY138" fmla="*/ 405464 h 767414"/>
                <a:gd name="connsiteX139" fmla="*/ 776288 w 3048000"/>
                <a:gd name="connsiteY139" fmla="*/ 400701 h 767414"/>
                <a:gd name="connsiteX140" fmla="*/ 728663 w 3048000"/>
                <a:gd name="connsiteY140" fmla="*/ 386414 h 767414"/>
                <a:gd name="connsiteX141" fmla="*/ 709613 w 3048000"/>
                <a:gd name="connsiteY141" fmla="*/ 381651 h 767414"/>
                <a:gd name="connsiteX142" fmla="*/ 681038 w 3048000"/>
                <a:gd name="connsiteY142" fmla="*/ 376889 h 767414"/>
                <a:gd name="connsiteX143" fmla="*/ 661988 w 3048000"/>
                <a:gd name="connsiteY143" fmla="*/ 372126 h 767414"/>
                <a:gd name="connsiteX144" fmla="*/ 647700 w 3048000"/>
                <a:gd name="connsiteY144" fmla="*/ 367364 h 767414"/>
                <a:gd name="connsiteX145" fmla="*/ 619125 w 3048000"/>
                <a:gd name="connsiteY145" fmla="*/ 362601 h 767414"/>
                <a:gd name="connsiteX146" fmla="*/ 604838 w 3048000"/>
                <a:gd name="connsiteY146" fmla="*/ 357839 h 767414"/>
                <a:gd name="connsiteX147" fmla="*/ 538163 w 3048000"/>
                <a:gd name="connsiteY147" fmla="*/ 348314 h 767414"/>
                <a:gd name="connsiteX148" fmla="*/ 495300 w 3048000"/>
                <a:gd name="connsiteY148" fmla="*/ 334026 h 767414"/>
                <a:gd name="connsiteX149" fmla="*/ 481013 w 3048000"/>
                <a:gd name="connsiteY149" fmla="*/ 329264 h 767414"/>
                <a:gd name="connsiteX150" fmla="*/ 457200 w 3048000"/>
                <a:gd name="connsiteY150" fmla="*/ 324501 h 767414"/>
                <a:gd name="connsiteX151" fmla="*/ 428625 w 3048000"/>
                <a:gd name="connsiteY151" fmla="*/ 314976 h 767414"/>
                <a:gd name="connsiteX152" fmla="*/ 338138 w 3048000"/>
                <a:gd name="connsiteY152" fmla="*/ 305451 h 767414"/>
                <a:gd name="connsiteX153" fmla="*/ 319088 w 3048000"/>
                <a:gd name="connsiteY153" fmla="*/ 300689 h 767414"/>
                <a:gd name="connsiteX154" fmla="*/ 290513 w 3048000"/>
                <a:gd name="connsiteY154" fmla="*/ 295926 h 767414"/>
                <a:gd name="connsiteX155" fmla="*/ 276225 w 3048000"/>
                <a:gd name="connsiteY155" fmla="*/ 286401 h 767414"/>
                <a:gd name="connsiteX156" fmla="*/ 247650 w 3048000"/>
                <a:gd name="connsiteY156" fmla="*/ 276876 h 767414"/>
                <a:gd name="connsiteX157" fmla="*/ 233363 w 3048000"/>
                <a:gd name="connsiteY157" fmla="*/ 267351 h 767414"/>
                <a:gd name="connsiteX158" fmla="*/ 219075 w 3048000"/>
                <a:gd name="connsiteY158" fmla="*/ 262589 h 767414"/>
                <a:gd name="connsiteX159" fmla="*/ 157163 w 3048000"/>
                <a:gd name="connsiteY159" fmla="*/ 253064 h 767414"/>
                <a:gd name="connsiteX160" fmla="*/ 142875 w 3048000"/>
                <a:gd name="connsiteY160" fmla="*/ 248301 h 767414"/>
                <a:gd name="connsiteX161" fmla="*/ 123825 w 3048000"/>
                <a:gd name="connsiteY161" fmla="*/ 243539 h 767414"/>
                <a:gd name="connsiteX162" fmla="*/ 109538 w 3048000"/>
                <a:gd name="connsiteY162" fmla="*/ 234014 h 767414"/>
                <a:gd name="connsiteX163" fmla="*/ 90488 w 3048000"/>
                <a:gd name="connsiteY163" fmla="*/ 224489 h 767414"/>
                <a:gd name="connsiteX164" fmla="*/ 76200 w 3048000"/>
                <a:gd name="connsiteY164" fmla="*/ 214964 h 767414"/>
                <a:gd name="connsiteX165" fmla="*/ 47625 w 3048000"/>
                <a:gd name="connsiteY165" fmla="*/ 205439 h 767414"/>
                <a:gd name="connsiteX166" fmla="*/ 33338 w 3048000"/>
                <a:gd name="connsiteY166" fmla="*/ 200676 h 767414"/>
                <a:gd name="connsiteX167" fmla="*/ 19050 w 3048000"/>
                <a:gd name="connsiteY167" fmla="*/ 195914 h 767414"/>
                <a:gd name="connsiteX168" fmla="*/ 0 w 3048000"/>
                <a:gd name="connsiteY168" fmla="*/ 200676 h 767414"/>
                <a:gd name="connsiteX0" fmla="*/ 0 w 3048000"/>
                <a:gd name="connsiteY0" fmla="*/ 200676 h 767414"/>
                <a:gd name="connsiteX1" fmla="*/ 23813 w 3048000"/>
                <a:gd name="connsiteY1" fmla="*/ 181626 h 767414"/>
                <a:gd name="connsiteX2" fmla="*/ 47625 w 3048000"/>
                <a:gd name="connsiteY2" fmla="*/ 157814 h 767414"/>
                <a:gd name="connsiteX3" fmla="*/ 66675 w 3048000"/>
                <a:gd name="connsiteY3" fmla="*/ 129239 h 767414"/>
                <a:gd name="connsiteX4" fmla="*/ 71438 w 3048000"/>
                <a:gd name="connsiteY4" fmla="*/ 114951 h 767414"/>
                <a:gd name="connsiteX5" fmla="*/ 119063 w 3048000"/>
                <a:gd name="connsiteY5" fmla="*/ 91139 h 767414"/>
                <a:gd name="connsiteX6" fmla="*/ 180975 w 3048000"/>
                <a:gd name="connsiteY6" fmla="*/ 81614 h 767414"/>
                <a:gd name="connsiteX7" fmla="*/ 233363 w 3048000"/>
                <a:gd name="connsiteY7" fmla="*/ 67326 h 767414"/>
                <a:gd name="connsiteX8" fmla="*/ 247650 w 3048000"/>
                <a:gd name="connsiteY8" fmla="*/ 62564 h 767414"/>
                <a:gd name="connsiteX9" fmla="*/ 285750 w 3048000"/>
                <a:gd name="connsiteY9" fmla="*/ 57801 h 767414"/>
                <a:gd name="connsiteX10" fmla="*/ 359569 w 3048000"/>
                <a:gd name="connsiteY10" fmla="*/ 48276 h 767414"/>
                <a:gd name="connsiteX11" fmla="*/ 390525 w 3048000"/>
                <a:gd name="connsiteY11" fmla="*/ 12557 h 767414"/>
                <a:gd name="connsiteX12" fmla="*/ 438150 w 3048000"/>
                <a:gd name="connsiteY12" fmla="*/ 62564 h 767414"/>
                <a:gd name="connsiteX13" fmla="*/ 466725 w 3048000"/>
                <a:gd name="connsiteY13" fmla="*/ 72089 h 767414"/>
                <a:gd name="connsiteX14" fmla="*/ 514350 w 3048000"/>
                <a:gd name="connsiteY14" fmla="*/ 76851 h 767414"/>
                <a:gd name="connsiteX15" fmla="*/ 747713 w 3048000"/>
                <a:gd name="connsiteY15" fmla="*/ 72089 h 767414"/>
                <a:gd name="connsiteX16" fmla="*/ 762000 w 3048000"/>
                <a:gd name="connsiteY16" fmla="*/ 62564 h 767414"/>
                <a:gd name="connsiteX17" fmla="*/ 790575 w 3048000"/>
                <a:gd name="connsiteY17" fmla="*/ 57801 h 767414"/>
                <a:gd name="connsiteX18" fmla="*/ 804863 w 3048000"/>
                <a:gd name="connsiteY18" fmla="*/ 53039 h 767414"/>
                <a:gd name="connsiteX19" fmla="*/ 847725 w 3048000"/>
                <a:gd name="connsiteY19" fmla="*/ 14939 h 767414"/>
                <a:gd name="connsiteX20" fmla="*/ 852488 w 3048000"/>
                <a:gd name="connsiteY20" fmla="*/ 651 h 767414"/>
                <a:gd name="connsiteX21" fmla="*/ 881063 w 3048000"/>
                <a:gd name="connsiteY21" fmla="*/ 24464 h 767414"/>
                <a:gd name="connsiteX22" fmla="*/ 885825 w 3048000"/>
                <a:gd name="connsiteY22" fmla="*/ 67326 h 767414"/>
                <a:gd name="connsiteX23" fmla="*/ 890588 w 3048000"/>
                <a:gd name="connsiteY23" fmla="*/ 86376 h 767414"/>
                <a:gd name="connsiteX24" fmla="*/ 914400 w 3048000"/>
                <a:gd name="connsiteY24" fmla="*/ 91139 h 767414"/>
                <a:gd name="connsiteX25" fmla="*/ 1052513 w 3048000"/>
                <a:gd name="connsiteY25" fmla="*/ 95901 h 767414"/>
                <a:gd name="connsiteX26" fmla="*/ 1081088 w 3048000"/>
                <a:gd name="connsiteY26" fmla="*/ 105426 h 767414"/>
                <a:gd name="connsiteX27" fmla="*/ 1095375 w 3048000"/>
                <a:gd name="connsiteY27" fmla="*/ 114951 h 767414"/>
                <a:gd name="connsiteX28" fmla="*/ 1123950 w 3048000"/>
                <a:gd name="connsiteY28" fmla="*/ 124476 h 767414"/>
                <a:gd name="connsiteX29" fmla="*/ 1152525 w 3048000"/>
                <a:gd name="connsiteY29" fmla="*/ 134001 h 767414"/>
                <a:gd name="connsiteX30" fmla="*/ 1171575 w 3048000"/>
                <a:gd name="connsiteY30" fmla="*/ 138764 h 767414"/>
                <a:gd name="connsiteX31" fmla="*/ 1219200 w 3048000"/>
                <a:gd name="connsiteY31" fmla="*/ 148289 h 767414"/>
                <a:gd name="connsiteX32" fmla="*/ 1243013 w 3048000"/>
                <a:gd name="connsiteY32" fmla="*/ 157814 h 767414"/>
                <a:gd name="connsiteX33" fmla="*/ 1271588 w 3048000"/>
                <a:gd name="connsiteY33" fmla="*/ 162576 h 767414"/>
                <a:gd name="connsiteX34" fmla="*/ 1295400 w 3048000"/>
                <a:gd name="connsiteY34" fmla="*/ 167339 h 767414"/>
                <a:gd name="connsiteX35" fmla="*/ 1352550 w 3048000"/>
                <a:gd name="connsiteY35" fmla="*/ 176864 h 767414"/>
                <a:gd name="connsiteX36" fmla="*/ 1376363 w 3048000"/>
                <a:gd name="connsiteY36" fmla="*/ 181626 h 767414"/>
                <a:gd name="connsiteX37" fmla="*/ 1404938 w 3048000"/>
                <a:gd name="connsiteY37" fmla="*/ 186389 h 767414"/>
                <a:gd name="connsiteX38" fmla="*/ 1447800 w 3048000"/>
                <a:gd name="connsiteY38" fmla="*/ 195914 h 767414"/>
                <a:gd name="connsiteX39" fmla="*/ 1524000 w 3048000"/>
                <a:gd name="connsiteY39" fmla="*/ 210201 h 767414"/>
                <a:gd name="connsiteX40" fmla="*/ 1543050 w 3048000"/>
                <a:gd name="connsiteY40" fmla="*/ 214964 h 767414"/>
                <a:gd name="connsiteX41" fmla="*/ 1619250 w 3048000"/>
                <a:gd name="connsiteY41" fmla="*/ 219726 h 767414"/>
                <a:gd name="connsiteX42" fmla="*/ 1657350 w 3048000"/>
                <a:gd name="connsiteY42" fmla="*/ 224489 h 767414"/>
                <a:gd name="connsiteX43" fmla="*/ 1681163 w 3048000"/>
                <a:gd name="connsiteY43" fmla="*/ 229251 h 767414"/>
                <a:gd name="connsiteX44" fmla="*/ 1700213 w 3048000"/>
                <a:gd name="connsiteY44" fmla="*/ 234014 h 767414"/>
                <a:gd name="connsiteX45" fmla="*/ 1781175 w 3048000"/>
                <a:gd name="connsiteY45" fmla="*/ 238776 h 767414"/>
                <a:gd name="connsiteX46" fmla="*/ 1943100 w 3048000"/>
                <a:gd name="connsiteY46" fmla="*/ 248301 h 767414"/>
                <a:gd name="connsiteX47" fmla="*/ 2024063 w 3048000"/>
                <a:gd name="connsiteY47" fmla="*/ 238776 h 767414"/>
                <a:gd name="connsiteX48" fmla="*/ 2047875 w 3048000"/>
                <a:gd name="connsiteY48" fmla="*/ 234014 h 767414"/>
                <a:gd name="connsiteX49" fmla="*/ 2076450 w 3048000"/>
                <a:gd name="connsiteY49" fmla="*/ 224489 h 767414"/>
                <a:gd name="connsiteX50" fmla="*/ 2143125 w 3048000"/>
                <a:gd name="connsiteY50" fmla="*/ 214964 h 767414"/>
                <a:gd name="connsiteX51" fmla="*/ 2185988 w 3048000"/>
                <a:gd name="connsiteY51" fmla="*/ 200676 h 767414"/>
                <a:gd name="connsiteX52" fmla="*/ 2200275 w 3048000"/>
                <a:gd name="connsiteY52" fmla="*/ 195914 h 767414"/>
                <a:gd name="connsiteX53" fmla="*/ 2214563 w 3048000"/>
                <a:gd name="connsiteY53" fmla="*/ 186389 h 767414"/>
                <a:gd name="connsiteX54" fmla="*/ 2266950 w 3048000"/>
                <a:gd name="connsiteY54" fmla="*/ 172101 h 767414"/>
                <a:gd name="connsiteX55" fmla="*/ 2319338 w 3048000"/>
                <a:gd name="connsiteY55" fmla="*/ 157814 h 767414"/>
                <a:gd name="connsiteX56" fmla="*/ 2338388 w 3048000"/>
                <a:gd name="connsiteY56" fmla="*/ 153051 h 767414"/>
                <a:gd name="connsiteX57" fmla="*/ 2362200 w 3048000"/>
                <a:gd name="connsiteY57" fmla="*/ 148289 h 767414"/>
                <a:gd name="connsiteX58" fmla="*/ 2395538 w 3048000"/>
                <a:gd name="connsiteY58" fmla="*/ 143526 h 767414"/>
                <a:gd name="connsiteX59" fmla="*/ 2471738 w 3048000"/>
                <a:gd name="connsiteY59" fmla="*/ 129239 h 767414"/>
                <a:gd name="connsiteX60" fmla="*/ 2786063 w 3048000"/>
                <a:gd name="connsiteY60" fmla="*/ 134001 h 767414"/>
                <a:gd name="connsiteX61" fmla="*/ 2852738 w 3048000"/>
                <a:gd name="connsiteY61" fmla="*/ 138764 h 767414"/>
                <a:gd name="connsiteX62" fmla="*/ 2890838 w 3048000"/>
                <a:gd name="connsiteY62" fmla="*/ 148289 h 767414"/>
                <a:gd name="connsiteX63" fmla="*/ 2909888 w 3048000"/>
                <a:gd name="connsiteY63" fmla="*/ 153051 h 767414"/>
                <a:gd name="connsiteX64" fmla="*/ 2924175 w 3048000"/>
                <a:gd name="connsiteY64" fmla="*/ 157814 h 767414"/>
                <a:gd name="connsiteX65" fmla="*/ 2957513 w 3048000"/>
                <a:gd name="connsiteY65" fmla="*/ 162576 h 767414"/>
                <a:gd name="connsiteX66" fmla="*/ 2995613 w 3048000"/>
                <a:gd name="connsiteY66" fmla="*/ 186389 h 767414"/>
                <a:gd name="connsiteX67" fmla="*/ 3005138 w 3048000"/>
                <a:gd name="connsiteY67" fmla="*/ 243539 h 767414"/>
                <a:gd name="connsiteX68" fmla="*/ 3014663 w 3048000"/>
                <a:gd name="connsiteY68" fmla="*/ 257826 h 767414"/>
                <a:gd name="connsiteX69" fmla="*/ 3024188 w 3048000"/>
                <a:gd name="connsiteY69" fmla="*/ 286401 h 767414"/>
                <a:gd name="connsiteX70" fmla="*/ 3028950 w 3048000"/>
                <a:gd name="connsiteY70" fmla="*/ 300689 h 767414"/>
                <a:gd name="connsiteX71" fmla="*/ 3033713 w 3048000"/>
                <a:gd name="connsiteY71" fmla="*/ 319739 h 767414"/>
                <a:gd name="connsiteX72" fmla="*/ 3043238 w 3048000"/>
                <a:gd name="connsiteY72" fmla="*/ 348314 h 767414"/>
                <a:gd name="connsiteX73" fmla="*/ 3048000 w 3048000"/>
                <a:gd name="connsiteY73" fmla="*/ 362601 h 767414"/>
                <a:gd name="connsiteX74" fmla="*/ 3043238 w 3048000"/>
                <a:gd name="connsiteY74" fmla="*/ 414989 h 767414"/>
                <a:gd name="connsiteX75" fmla="*/ 3028950 w 3048000"/>
                <a:gd name="connsiteY75" fmla="*/ 424514 h 767414"/>
                <a:gd name="connsiteX76" fmla="*/ 3024188 w 3048000"/>
                <a:gd name="connsiteY76" fmla="*/ 443564 h 767414"/>
                <a:gd name="connsiteX77" fmla="*/ 3043238 w 3048000"/>
                <a:gd name="connsiteY77" fmla="*/ 486426 h 767414"/>
                <a:gd name="connsiteX78" fmla="*/ 3048000 w 3048000"/>
                <a:gd name="connsiteY78" fmla="*/ 505476 h 767414"/>
                <a:gd name="connsiteX79" fmla="*/ 3043238 w 3048000"/>
                <a:gd name="connsiteY79" fmla="*/ 519764 h 767414"/>
                <a:gd name="connsiteX80" fmla="*/ 3033713 w 3048000"/>
                <a:gd name="connsiteY80" fmla="*/ 534051 h 767414"/>
                <a:gd name="connsiteX81" fmla="*/ 2976563 w 3048000"/>
                <a:gd name="connsiteY81" fmla="*/ 562626 h 767414"/>
                <a:gd name="connsiteX82" fmla="*/ 2933700 w 3048000"/>
                <a:gd name="connsiteY82" fmla="*/ 576914 h 767414"/>
                <a:gd name="connsiteX83" fmla="*/ 2919413 w 3048000"/>
                <a:gd name="connsiteY83" fmla="*/ 581676 h 767414"/>
                <a:gd name="connsiteX84" fmla="*/ 2890838 w 3048000"/>
                <a:gd name="connsiteY84" fmla="*/ 586439 h 767414"/>
                <a:gd name="connsiteX85" fmla="*/ 2838450 w 3048000"/>
                <a:gd name="connsiteY85" fmla="*/ 591201 h 767414"/>
                <a:gd name="connsiteX86" fmla="*/ 2790825 w 3048000"/>
                <a:gd name="connsiteY86" fmla="*/ 600726 h 767414"/>
                <a:gd name="connsiteX87" fmla="*/ 2747963 w 3048000"/>
                <a:gd name="connsiteY87" fmla="*/ 629301 h 767414"/>
                <a:gd name="connsiteX88" fmla="*/ 2733675 w 3048000"/>
                <a:gd name="connsiteY88" fmla="*/ 638826 h 767414"/>
                <a:gd name="connsiteX89" fmla="*/ 2705100 w 3048000"/>
                <a:gd name="connsiteY89" fmla="*/ 648351 h 767414"/>
                <a:gd name="connsiteX90" fmla="*/ 2667000 w 3048000"/>
                <a:gd name="connsiteY90" fmla="*/ 657876 h 767414"/>
                <a:gd name="connsiteX91" fmla="*/ 2652713 w 3048000"/>
                <a:gd name="connsiteY91" fmla="*/ 662639 h 767414"/>
                <a:gd name="connsiteX92" fmla="*/ 2619375 w 3048000"/>
                <a:gd name="connsiteY92" fmla="*/ 672164 h 767414"/>
                <a:gd name="connsiteX93" fmla="*/ 2605088 w 3048000"/>
                <a:gd name="connsiteY93" fmla="*/ 681689 h 767414"/>
                <a:gd name="connsiteX94" fmla="*/ 2552700 w 3048000"/>
                <a:gd name="connsiteY94" fmla="*/ 691214 h 767414"/>
                <a:gd name="connsiteX95" fmla="*/ 2524125 w 3048000"/>
                <a:gd name="connsiteY95" fmla="*/ 700739 h 767414"/>
                <a:gd name="connsiteX96" fmla="*/ 2495550 w 3048000"/>
                <a:gd name="connsiteY96" fmla="*/ 719789 h 767414"/>
                <a:gd name="connsiteX97" fmla="*/ 2452688 w 3048000"/>
                <a:gd name="connsiteY97" fmla="*/ 753126 h 767414"/>
                <a:gd name="connsiteX98" fmla="*/ 2424113 w 3048000"/>
                <a:gd name="connsiteY98" fmla="*/ 767414 h 767414"/>
                <a:gd name="connsiteX99" fmla="*/ 2409825 w 3048000"/>
                <a:gd name="connsiteY99" fmla="*/ 762651 h 767414"/>
                <a:gd name="connsiteX100" fmla="*/ 2366963 w 3048000"/>
                <a:gd name="connsiteY100" fmla="*/ 724551 h 767414"/>
                <a:gd name="connsiteX101" fmla="*/ 2352675 w 3048000"/>
                <a:gd name="connsiteY101" fmla="*/ 715026 h 767414"/>
                <a:gd name="connsiteX102" fmla="*/ 2343150 w 3048000"/>
                <a:gd name="connsiteY102" fmla="*/ 700739 h 767414"/>
                <a:gd name="connsiteX103" fmla="*/ 2314575 w 3048000"/>
                <a:gd name="connsiteY103" fmla="*/ 681689 h 767414"/>
                <a:gd name="connsiteX104" fmla="*/ 2271713 w 3048000"/>
                <a:gd name="connsiteY104" fmla="*/ 662639 h 767414"/>
                <a:gd name="connsiteX105" fmla="*/ 2243138 w 3048000"/>
                <a:gd name="connsiteY105" fmla="*/ 657876 h 767414"/>
                <a:gd name="connsiteX106" fmla="*/ 2152650 w 3048000"/>
                <a:gd name="connsiteY106" fmla="*/ 643589 h 767414"/>
                <a:gd name="connsiteX107" fmla="*/ 2062163 w 3048000"/>
                <a:gd name="connsiteY107" fmla="*/ 638826 h 767414"/>
                <a:gd name="connsiteX108" fmla="*/ 2024063 w 3048000"/>
                <a:gd name="connsiteY108" fmla="*/ 629301 h 767414"/>
                <a:gd name="connsiteX109" fmla="*/ 1995488 w 3048000"/>
                <a:gd name="connsiteY109" fmla="*/ 619776 h 767414"/>
                <a:gd name="connsiteX110" fmla="*/ 1976438 w 3048000"/>
                <a:gd name="connsiteY110" fmla="*/ 615014 h 767414"/>
                <a:gd name="connsiteX111" fmla="*/ 1947863 w 3048000"/>
                <a:gd name="connsiteY111" fmla="*/ 600726 h 767414"/>
                <a:gd name="connsiteX112" fmla="*/ 1890713 w 3048000"/>
                <a:gd name="connsiteY112" fmla="*/ 591201 h 767414"/>
                <a:gd name="connsiteX113" fmla="*/ 1747838 w 3048000"/>
                <a:gd name="connsiteY113" fmla="*/ 586439 h 767414"/>
                <a:gd name="connsiteX114" fmla="*/ 1714500 w 3048000"/>
                <a:gd name="connsiteY114" fmla="*/ 576914 h 767414"/>
                <a:gd name="connsiteX115" fmla="*/ 1695450 w 3048000"/>
                <a:gd name="connsiteY115" fmla="*/ 567389 h 767414"/>
                <a:gd name="connsiteX116" fmla="*/ 1657350 w 3048000"/>
                <a:gd name="connsiteY116" fmla="*/ 557864 h 767414"/>
                <a:gd name="connsiteX117" fmla="*/ 1643063 w 3048000"/>
                <a:gd name="connsiteY117" fmla="*/ 548339 h 767414"/>
                <a:gd name="connsiteX118" fmla="*/ 1576388 w 3048000"/>
                <a:gd name="connsiteY118" fmla="*/ 534051 h 767414"/>
                <a:gd name="connsiteX119" fmla="*/ 1552575 w 3048000"/>
                <a:gd name="connsiteY119" fmla="*/ 529289 h 767414"/>
                <a:gd name="connsiteX120" fmla="*/ 1538288 w 3048000"/>
                <a:gd name="connsiteY120" fmla="*/ 524526 h 767414"/>
                <a:gd name="connsiteX121" fmla="*/ 1490663 w 3048000"/>
                <a:gd name="connsiteY121" fmla="*/ 515001 h 767414"/>
                <a:gd name="connsiteX122" fmla="*/ 1476375 w 3048000"/>
                <a:gd name="connsiteY122" fmla="*/ 510239 h 767414"/>
                <a:gd name="connsiteX123" fmla="*/ 1414463 w 3048000"/>
                <a:gd name="connsiteY123" fmla="*/ 505476 h 767414"/>
                <a:gd name="connsiteX124" fmla="*/ 1371600 w 3048000"/>
                <a:gd name="connsiteY124" fmla="*/ 495951 h 767414"/>
                <a:gd name="connsiteX125" fmla="*/ 1304925 w 3048000"/>
                <a:gd name="connsiteY125" fmla="*/ 486426 h 767414"/>
                <a:gd name="connsiteX126" fmla="*/ 1276350 w 3048000"/>
                <a:gd name="connsiteY126" fmla="*/ 476901 h 767414"/>
                <a:gd name="connsiteX127" fmla="*/ 1262063 w 3048000"/>
                <a:gd name="connsiteY127" fmla="*/ 472139 h 767414"/>
                <a:gd name="connsiteX128" fmla="*/ 1223963 w 3048000"/>
                <a:gd name="connsiteY128" fmla="*/ 467376 h 767414"/>
                <a:gd name="connsiteX129" fmla="*/ 1171575 w 3048000"/>
                <a:gd name="connsiteY129" fmla="*/ 462614 h 767414"/>
                <a:gd name="connsiteX130" fmla="*/ 1138238 w 3048000"/>
                <a:gd name="connsiteY130" fmla="*/ 457851 h 767414"/>
                <a:gd name="connsiteX131" fmla="*/ 1090613 w 3048000"/>
                <a:gd name="connsiteY131" fmla="*/ 453089 h 767414"/>
                <a:gd name="connsiteX132" fmla="*/ 1062038 w 3048000"/>
                <a:gd name="connsiteY132" fmla="*/ 448326 h 767414"/>
                <a:gd name="connsiteX133" fmla="*/ 1047750 w 3048000"/>
                <a:gd name="connsiteY133" fmla="*/ 443564 h 767414"/>
                <a:gd name="connsiteX134" fmla="*/ 981075 w 3048000"/>
                <a:gd name="connsiteY134" fmla="*/ 438801 h 767414"/>
                <a:gd name="connsiteX135" fmla="*/ 919163 w 3048000"/>
                <a:gd name="connsiteY135" fmla="*/ 429276 h 767414"/>
                <a:gd name="connsiteX136" fmla="*/ 900113 w 3048000"/>
                <a:gd name="connsiteY136" fmla="*/ 424514 h 767414"/>
                <a:gd name="connsiteX137" fmla="*/ 828675 w 3048000"/>
                <a:gd name="connsiteY137" fmla="*/ 414989 h 767414"/>
                <a:gd name="connsiteX138" fmla="*/ 795338 w 3048000"/>
                <a:gd name="connsiteY138" fmla="*/ 405464 h 767414"/>
                <a:gd name="connsiteX139" fmla="*/ 776288 w 3048000"/>
                <a:gd name="connsiteY139" fmla="*/ 400701 h 767414"/>
                <a:gd name="connsiteX140" fmla="*/ 728663 w 3048000"/>
                <a:gd name="connsiteY140" fmla="*/ 386414 h 767414"/>
                <a:gd name="connsiteX141" fmla="*/ 709613 w 3048000"/>
                <a:gd name="connsiteY141" fmla="*/ 381651 h 767414"/>
                <a:gd name="connsiteX142" fmla="*/ 681038 w 3048000"/>
                <a:gd name="connsiteY142" fmla="*/ 376889 h 767414"/>
                <a:gd name="connsiteX143" fmla="*/ 661988 w 3048000"/>
                <a:gd name="connsiteY143" fmla="*/ 372126 h 767414"/>
                <a:gd name="connsiteX144" fmla="*/ 647700 w 3048000"/>
                <a:gd name="connsiteY144" fmla="*/ 367364 h 767414"/>
                <a:gd name="connsiteX145" fmla="*/ 619125 w 3048000"/>
                <a:gd name="connsiteY145" fmla="*/ 362601 h 767414"/>
                <a:gd name="connsiteX146" fmla="*/ 604838 w 3048000"/>
                <a:gd name="connsiteY146" fmla="*/ 357839 h 767414"/>
                <a:gd name="connsiteX147" fmla="*/ 538163 w 3048000"/>
                <a:gd name="connsiteY147" fmla="*/ 348314 h 767414"/>
                <a:gd name="connsiteX148" fmla="*/ 495300 w 3048000"/>
                <a:gd name="connsiteY148" fmla="*/ 334026 h 767414"/>
                <a:gd name="connsiteX149" fmla="*/ 481013 w 3048000"/>
                <a:gd name="connsiteY149" fmla="*/ 329264 h 767414"/>
                <a:gd name="connsiteX150" fmla="*/ 457200 w 3048000"/>
                <a:gd name="connsiteY150" fmla="*/ 324501 h 767414"/>
                <a:gd name="connsiteX151" fmla="*/ 428625 w 3048000"/>
                <a:gd name="connsiteY151" fmla="*/ 314976 h 767414"/>
                <a:gd name="connsiteX152" fmla="*/ 338138 w 3048000"/>
                <a:gd name="connsiteY152" fmla="*/ 305451 h 767414"/>
                <a:gd name="connsiteX153" fmla="*/ 319088 w 3048000"/>
                <a:gd name="connsiteY153" fmla="*/ 300689 h 767414"/>
                <a:gd name="connsiteX154" fmla="*/ 290513 w 3048000"/>
                <a:gd name="connsiteY154" fmla="*/ 295926 h 767414"/>
                <a:gd name="connsiteX155" fmla="*/ 276225 w 3048000"/>
                <a:gd name="connsiteY155" fmla="*/ 286401 h 767414"/>
                <a:gd name="connsiteX156" fmla="*/ 247650 w 3048000"/>
                <a:gd name="connsiteY156" fmla="*/ 276876 h 767414"/>
                <a:gd name="connsiteX157" fmla="*/ 233363 w 3048000"/>
                <a:gd name="connsiteY157" fmla="*/ 267351 h 767414"/>
                <a:gd name="connsiteX158" fmla="*/ 219075 w 3048000"/>
                <a:gd name="connsiteY158" fmla="*/ 262589 h 767414"/>
                <a:gd name="connsiteX159" fmla="*/ 157163 w 3048000"/>
                <a:gd name="connsiteY159" fmla="*/ 253064 h 767414"/>
                <a:gd name="connsiteX160" fmla="*/ 142875 w 3048000"/>
                <a:gd name="connsiteY160" fmla="*/ 248301 h 767414"/>
                <a:gd name="connsiteX161" fmla="*/ 123825 w 3048000"/>
                <a:gd name="connsiteY161" fmla="*/ 243539 h 767414"/>
                <a:gd name="connsiteX162" fmla="*/ 109538 w 3048000"/>
                <a:gd name="connsiteY162" fmla="*/ 234014 h 767414"/>
                <a:gd name="connsiteX163" fmla="*/ 90488 w 3048000"/>
                <a:gd name="connsiteY163" fmla="*/ 224489 h 767414"/>
                <a:gd name="connsiteX164" fmla="*/ 76200 w 3048000"/>
                <a:gd name="connsiteY164" fmla="*/ 214964 h 767414"/>
                <a:gd name="connsiteX165" fmla="*/ 47625 w 3048000"/>
                <a:gd name="connsiteY165" fmla="*/ 205439 h 767414"/>
                <a:gd name="connsiteX166" fmla="*/ 33338 w 3048000"/>
                <a:gd name="connsiteY166" fmla="*/ 200676 h 767414"/>
                <a:gd name="connsiteX167" fmla="*/ 19050 w 3048000"/>
                <a:gd name="connsiteY167" fmla="*/ 195914 h 767414"/>
                <a:gd name="connsiteX168" fmla="*/ 0 w 3048000"/>
                <a:gd name="connsiteY168" fmla="*/ 200676 h 767414"/>
                <a:gd name="connsiteX0" fmla="*/ 0 w 3048000"/>
                <a:gd name="connsiteY0" fmla="*/ 200676 h 767414"/>
                <a:gd name="connsiteX1" fmla="*/ 23813 w 3048000"/>
                <a:gd name="connsiteY1" fmla="*/ 181626 h 767414"/>
                <a:gd name="connsiteX2" fmla="*/ 47625 w 3048000"/>
                <a:gd name="connsiteY2" fmla="*/ 157814 h 767414"/>
                <a:gd name="connsiteX3" fmla="*/ 66675 w 3048000"/>
                <a:gd name="connsiteY3" fmla="*/ 129239 h 767414"/>
                <a:gd name="connsiteX4" fmla="*/ 71438 w 3048000"/>
                <a:gd name="connsiteY4" fmla="*/ 114951 h 767414"/>
                <a:gd name="connsiteX5" fmla="*/ 119063 w 3048000"/>
                <a:gd name="connsiteY5" fmla="*/ 91139 h 767414"/>
                <a:gd name="connsiteX6" fmla="*/ 180975 w 3048000"/>
                <a:gd name="connsiteY6" fmla="*/ 81614 h 767414"/>
                <a:gd name="connsiteX7" fmla="*/ 233363 w 3048000"/>
                <a:gd name="connsiteY7" fmla="*/ 67326 h 767414"/>
                <a:gd name="connsiteX8" fmla="*/ 247650 w 3048000"/>
                <a:gd name="connsiteY8" fmla="*/ 62564 h 767414"/>
                <a:gd name="connsiteX9" fmla="*/ 285750 w 3048000"/>
                <a:gd name="connsiteY9" fmla="*/ 57801 h 767414"/>
                <a:gd name="connsiteX10" fmla="*/ 342900 w 3048000"/>
                <a:gd name="connsiteY10" fmla="*/ 48276 h 767414"/>
                <a:gd name="connsiteX11" fmla="*/ 390525 w 3048000"/>
                <a:gd name="connsiteY11" fmla="*/ 12557 h 767414"/>
                <a:gd name="connsiteX12" fmla="*/ 438150 w 3048000"/>
                <a:gd name="connsiteY12" fmla="*/ 62564 h 767414"/>
                <a:gd name="connsiteX13" fmla="*/ 466725 w 3048000"/>
                <a:gd name="connsiteY13" fmla="*/ 72089 h 767414"/>
                <a:gd name="connsiteX14" fmla="*/ 514350 w 3048000"/>
                <a:gd name="connsiteY14" fmla="*/ 76851 h 767414"/>
                <a:gd name="connsiteX15" fmla="*/ 747713 w 3048000"/>
                <a:gd name="connsiteY15" fmla="*/ 72089 h 767414"/>
                <a:gd name="connsiteX16" fmla="*/ 762000 w 3048000"/>
                <a:gd name="connsiteY16" fmla="*/ 62564 h 767414"/>
                <a:gd name="connsiteX17" fmla="*/ 790575 w 3048000"/>
                <a:gd name="connsiteY17" fmla="*/ 57801 h 767414"/>
                <a:gd name="connsiteX18" fmla="*/ 804863 w 3048000"/>
                <a:gd name="connsiteY18" fmla="*/ 53039 h 767414"/>
                <a:gd name="connsiteX19" fmla="*/ 847725 w 3048000"/>
                <a:gd name="connsiteY19" fmla="*/ 14939 h 767414"/>
                <a:gd name="connsiteX20" fmla="*/ 852488 w 3048000"/>
                <a:gd name="connsiteY20" fmla="*/ 651 h 767414"/>
                <a:gd name="connsiteX21" fmla="*/ 881063 w 3048000"/>
                <a:gd name="connsiteY21" fmla="*/ 24464 h 767414"/>
                <a:gd name="connsiteX22" fmla="*/ 885825 w 3048000"/>
                <a:gd name="connsiteY22" fmla="*/ 67326 h 767414"/>
                <a:gd name="connsiteX23" fmla="*/ 890588 w 3048000"/>
                <a:gd name="connsiteY23" fmla="*/ 86376 h 767414"/>
                <a:gd name="connsiteX24" fmla="*/ 914400 w 3048000"/>
                <a:gd name="connsiteY24" fmla="*/ 91139 h 767414"/>
                <a:gd name="connsiteX25" fmla="*/ 1052513 w 3048000"/>
                <a:gd name="connsiteY25" fmla="*/ 95901 h 767414"/>
                <a:gd name="connsiteX26" fmla="*/ 1081088 w 3048000"/>
                <a:gd name="connsiteY26" fmla="*/ 105426 h 767414"/>
                <a:gd name="connsiteX27" fmla="*/ 1095375 w 3048000"/>
                <a:gd name="connsiteY27" fmla="*/ 114951 h 767414"/>
                <a:gd name="connsiteX28" fmla="*/ 1123950 w 3048000"/>
                <a:gd name="connsiteY28" fmla="*/ 124476 h 767414"/>
                <a:gd name="connsiteX29" fmla="*/ 1152525 w 3048000"/>
                <a:gd name="connsiteY29" fmla="*/ 134001 h 767414"/>
                <a:gd name="connsiteX30" fmla="*/ 1171575 w 3048000"/>
                <a:gd name="connsiteY30" fmla="*/ 138764 h 767414"/>
                <a:gd name="connsiteX31" fmla="*/ 1219200 w 3048000"/>
                <a:gd name="connsiteY31" fmla="*/ 148289 h 767414"/>
                <a:gd name="connsiteX32" fmla="*/ 1243013 w 3048000"/>
                <a:gd name="connsiteY32" fmla="*/ 157814 h 767414"/>
                <a:gd name="connsiteX33" fmla="*/ 1271588 w 3048000"/>
                <a:gd name="connsiteY33" fmla="*/ 162576 h 767414"/>
                <a:gd name="connsiteX34" fmla="*/ 1295400 w 3048000"/>
                <a:gd name="connsiteY34" fmla="*/ 167339 h 767414"/>
                <a:gd name="connsiteX35" fmla="*/ 1352550 w 3048000"/>
                <a:gd name="connsiteY35" fmla="*/ 176864 h 767414"/>
                <a:gd name="connsiteX36" fmla="*/ 1376363 w 3048000"/>
                <a:gd name="connsiteY36" fmla="*/ 181626 h 767414"/>
                <a:gd name="connsiteX37" fmla="*/ 1404938 w 3048000"/>
                <a:gd name="connsiteY37" fmla="*/ 186389 h 767414"/>
                <a:gd name="connsiteX38" fmla="*/ 1447800 w 3048000"/>
                <a:gd name="connsiteY38" fmla="*/ 195914 h 767414"/>
                <a:gd name="connsiteX39" fmla="*/ 1524000 w 3048000"/>
                <a:gd name="connsiteY39" fmla="*/ 210201 h 767414"/>
                <a:gd name="connsiteX40" fmla="*/ 1543050 w 3048000"/>
                <a:gd name="connsiteY40" fmla="*/ 214964 h 767414"/>
                <a:gd name="connsiteX41" fmla="*/ 1619250 w 3048000"/>
                <a:gd name="connsiteY41" fmla="*/ 219726 h 767414"/>
                <a:gd name="connsiteX42" fmla="*/ 1657350 w 3048000"/>
                <a:gd name="connsiteY42" fmla="*/ 224489 h 767414"/>
                <a:gd name="connsiteX43" fmla="*/ 1681163 w 3048000"/>
                <a:gd name="connsiteY43" fmla="*/ 229251 h 767414"/>
                <a:gd name="connsiteX44" fmla="*/ 1700213 w 3048000"/>
                <a:gd name="connsiteY44" fmla="*/ 234014 h 767414"/>
                <a:gd name="connsiteX45" fmla="*/ 1781175 w 3048000"/>
                <a:gd name="connsiteY45" fmla="*/ 238776 h 767414"/>
                <a:gd name="connsiteX46" fmla="*/ 1943100 w 3048000"/>
                <a:gd name="connsiteY46" fmla="*/ 248301 h 767414"/>
                <a:gd name="connsiteX47" fmla="*/ 2024063 w 3048000"/>
                <a:gd name="connsiteY47" fmla="*/ 238776 h 767414"/>
                <a:gd name="connsiteX48" fmla="*/ 2047875 w 3048000"/>
                <a:gd name="connsiteY48" fmla="*/ 234014 h 767414"/>
                <a:gd name="connsiteX49" fmla="*/ 2076450 w 3048000"/>
                <a:gd name="connsiteY49" fmla="*/ 224489 h 767414"/>
                <a:gd name="connsiteX50" fmla="*/ 2143125 w 3048000"/>
                <a:gd name="connsiteY50" fmla="*/ 214964 h 767414"/>
                <a:gd name="connsiteX51" fmla="*/ 2185988 w 3048000"/>
                <a:gd name="connsiteY51" fmla="*/ 200676 h 767414"/>
                <a:gd name="connsiteX52" fmla="*/ 2200275 w 3048000"/>
                <a:gd name="connsiteY52" fmla="*/ 195914 h 767414"/>
                <a:gd name="connsiteX53" fmla="*/ 2214563 w 3048000"/>
                <a:gd name="connsiteY53" fmla="*/ 186389 h 767414"/>
                <a:gd name="connsiteX54" fmla="*/ 2266950 w 3048000"/>
                <a:gd name="connsiteY54" fmla="*/ 172101 h 767414"/>
                <a:gd name="connsiteX55" fmla="*/ 2319338 w 3048000"/>
                <a:gd name="connsiteY55" fmla="*/ 157814 h 767414"/>
                <a:gd name="connsiteX56" fmla="*/ 2338388 w 3048000"/>
                <a:gd name="connsiteY56" fmla="*/ 153051 h 767414"/>
                <a:gd name="connsiteX57" fmla="*/ 2362200 w 3048000"/>
                <a:gd name="connsiteY57" fmla="*/ 148289 h 767414"/>
                <a:gd name="connsiteX58" fmla="*/ 2395538 w 3048000"/>
                <a:gd name="connsiteY58" fmla="*/ 143526 h 767414"/>
                <a:gd name="connsiteX59" fmla="*/ 2471738 w 3048000"/>
                <a:gd name="connsiteY59" fmla="*/ 129239 h 767414"/>
                <a:gd name="connsiteX60" fmla="*/ 2786063 w 3048000"/>
                <a:gd name="connsiteY60" fmla="*/ 134001 h 767414"/>
                <a:gd name="connsiteX61" fmla="*/ 2852738 w 3048000"/>
                <a:gd name="connsiteY61" fmla="*/ 138764 h 767414"/>
                <a:gd name="connsiteX62" fmla="*/ 2890838 w 3048000"/>
                <a:gd name="connsiteY62" fmla="*/ 148289 h 767414"/>
                <a:gd name="connsiteX63" fmla="*/ 2909888 w 3048000"/>
                <a:gd name="connsiteY63" fmla="*/ 153051 h 767414"/>
                <a:gd name="connsiteX64" fmla="*/ 2924175 w 3048000"/>
                <a:gd name="connsiteY64" fmla="*/ 157814 h 767414"/>
                <a:gd name="connsiteX65" fmla="*/ 2957513 w 3048000"/>
                <a:gd name="connsiteY65" fmla="*/ 162576 h 767414"/>
                <a:gd name="connsiteX66" fmla="*/ 2995613 w 3048000"/>
                <a:gd name="connsiteY66" fmla="*/ 186389 h 767414"/>
                <a:gd name="connsiteX67" fmla="*/ 3005138 w 3048000"/>
                <a:gd name="connsiteY67" fmla="*/ 243539 h 767414"/>
                <a:gd name="connsiteX68" fmla="*/ 3014663 w 3048000"/>
                <a:gd name="connsiteY68" fmla="*/ 257826 h 767414"/>
                <a:gd name="connsiteX69" fmla="*/ 3024188 w 3048000"/>
                <a:gd name="connsiteY69" fmla="*/ 286401 h 767414"/>
                <a:gd name="connsiteX70" fmla="*/ 3028950 w 3048000"/>
                <a:gd name="connsiteY70" fmla="*/ 300689 h 767414"/>
                <a:gd name="connsiteX71" fmla="*/ 3033713 w 3048000"/>
                <a:gd name="connsiteY71" fmla="*/ 319739 h 767414"/>
                <a:gd name="connsiteX72" fmla="*/ 3043238 w 3048000"/>
                <a:gd name="connsiteY72" fmla="*/ 348314 h 767414"/>
                <a:gd name="connsiteX73" fmla="*/ 3048000 w 3048000"/>
                <a:gd name="connsiteY73" fmla="*/ 362601 h 767414"/>
                <a:gd name="connsiteX74" fmla="*/ 3043238 w 3048000"/>
                <a:gd name="connsiteY74" fmla="*/ 414989 h 767414"/>
                <a:gd name="connsiteX75" fmla="*/ 3028950 w 3048000"/>
                <a:gd name="connsiteY75" fmla="*/ 424514 h 767414"/>
                <a:gd name="connsiteX76" fmla="*/ 3024188 w 3048000"/>
                <a:gd name="connsiteY76" fmla="*/ 443564 h 767414"/>
                <a:gd name="connsiteX77" fmla="*/ 3043238 w 3048000"/>
                <a:gd name="connsiteY77" fmla="*/ 486426 h 767414"/>
                <a:gd name="connsiteX78" fmla="*/ 3048000 w 3048000"/>
                <a:gd name="connsiteY78" fmla="*/ 505476 h 767414"/>
                <a:gd name="connsiteX79" fmla="*/ 3043238 w 3048000"/>
                <a:gd name="connsiteY79" fmla="*/ 519764 h 767414"/>
                <a:gd name="connsiteX80" fmla="*/ 3033713 w 3048000"/>
                <a:gd name="connsiteY80" fmla="*/ 534051 h 767414"/>
                <a:gd name="connsiteX81" fmla="*/ 2976563 w 3048000"/>
                <a:gd name="connsiteY81" fmla="*/ 562626 h 767414"/>
                <a:gd name="connsiteX82" fmla="*/ 2933700 w 3048000"/>
                <a:gd name="connsiteY82" fmla="*/ 576914 h 767414"/>
                <a:gd name="connsiteX83" fmla="*/ 2919413 w 3048000"/>
                <a:gd name="connsiteY83" fmla="*/ 581676 h 767414"/>
                <a:gd name="connsiteX84" fmla="*/ 2890838 w 3048000"/>
                <a:gd name="connsiteY84" fmla="*/ 586439 h 767414"/>
                <a:gd name="connsiteX85" fmla="*/ 2838450 w 3048000"/>
                <a:gd name="connsiteY85" fmla="*/ 591201 h 767414"/>
                <a:gd name="connsiteX86" fmla="*/ 2790825 w 3048000"/>
                <a:gd name="connsiteY86" fmla="*/ 600726 h 767414"/>
                <a:gd name="connsiteX87" fmla="*/ 2747963 w 3048000"/>
                <a:gd name="connsiteY87" fmla="*/ 629301 h 767414"/>
                <a:gd name="connsiteX88" fmla="*/ 2733675 w 3048000"/>
                <a:gd name="connsiteY88" fmla="*/ 638826 h 767414"/>
                <a:gd name="connsiteX89" fmla="*/ 2705100 w 3048000"/>
                <a:gd name="connsiteY89" fmla="*/ 648351 h 767414"/>
                <a:gd name="connsiteX90" fmla="*/ 2667000 w 3048000"/>
                <a:gd name="connsiteY90" fmla="*/ 657876 h 767414"/>
                <a:gd name="connsiteX91" fmla="*/ 2652713 w 3048000"/>
                <a:gd name="connsiteY91" fmla="*/ 662639 h 767414"/>
                <a:gd name="connsiteX92" fmla="*/ 2619375 w 3048000"/>
                <a:gd name="connsiteY92" fmla="*/ 672164 h 767414"/>
                <a:gd name="connsiteX93" fmla="*/ 2605088 w 3048000"/>
                <a:gd name="connsiteY93" fmla="*/ 681689 h 767414"/>
                <a:gd name="connsiteX94" fmla="*/ 2552700 w 3048000"/>
                <a:gd name="connsiteY94" fmla="*/ 691214 h 767414"/>
                <a:gd name="connsiteX95" fmla="*/ 2524125 w 3048000"/>
                <a:gd name="connsiteY95" fmla="*/ 700739 h 767414"/>
                <a:gd name="connsiteX96" fmla="*/ 2495550 w 3048000"/>
                <a:gd name="connsiteY96" fmla="*/ 719789 h 767414"/>
                <a:gd name="connsiteX97" fmla="*/ 2452688 w 3048000"/>
                <a:gd name="connsiteY97" fmla="*/ 753126 h 767414"/>
                <a:gd name="connsiteX98" fmla="*/ 2424113 w 3048000"/>
                <a:gd name="connsiteY98" fmla="*/ 767414 h 767414"/>
                <a:gd name="connsiteX99" fmla="*/ 2409825 w 3048000"/>
                <a:gd name="connsiteY99" fmla="*/ 762651 h 767414"/>
                <a:gd name="connsiteX100" fmla="*/ 2366963 w 3048000"/>
                <a:gd name="connsiteY100" fmla="*/ 724551 h 767414"/>
                <a:gd name="connsiteX101" fmla="*/ 2352675 w 3048000"/>
                <a:gd name="connsiteY101" fmla="*/ 715026 h 767414"/>
                <a:gd name="connsiteX102" fmla="*/ 2343150 w 3048000"/>
                <a:gd name="connsiteY102" fmla="*/ 700739 h 767414"/>
                <a:gd name="connsiteX103" fmla="*/ 2314575 w 3048000"/>
                <a:gd name="connsiteY103" fmla="*/ 681689 h 767414"/>
                <a:gd name="connsiteX104" fmla="*/ 2271713 w 3048000"/>
                <a:gd name="connsiteY104" fmla="*/ 662639 h 767414"/>
                <a:gd name="connsiteX105" fmla="*/ 2243138 w 3048000"/>
                <a:gd name="connsiteY105" fmla="*/ 657876 h 767414"/>
                <a:gd name="connsiteX106" fmla="*/ 2152650 w 3048000"/>
                <a:gd name="connsiteY106" fmla="*/ 643589 h 767414"/>
                <a:gd name="connsiteX107" fmla="*/ 2062163 w 3048000"/>
                <a:gd name="connsiteY107" fmla="*/ 638826 h 767414"/>
                <a:gd name="connsiteX108" fmla="*/ 2024063 w 3048000"/>
                <a:gd name="connsiteY108" fmla="*/ 629301 h 767414"/>
                <a:gd name="connsiteX109" fmla="*/ 1995488 w 3048000"/>
                <a:gd name="connsiteY109" fmla="*/ 619776 h 767414"/>
                <a:gd name="connsiteX110" fmla="*/ 1976438 w 3048000"/>
                <a:gd name="connsiteY110" fmla="*/ 615014 h 767414"/>
                <a:gd name="connsiteX111" fmla="*/ 1947863 w 3048000"/>
                <a:gd name="connsiteY111" fmla="*/ 600726 h 767414"/>
                <a:gd name="connsiteX112" fmla="*/ 1890713 w 3048000"/>
                <a:gd name="connsiteY112" fmla="*/ 591201 h 767414"/>
                <a:gd name="connsiteX113" fmla="*/ 1747838 w 3048000"/>
                <a:gd name="connsiteY113" fmla="*/ 586439 h 767414"/>
                <a:gd name="connsiteX114" fmla="*/ 1714500 w 3048000"/>
                <a:gd name="connsiteY114" fmla="*/ 576914 h 767414"/>
                <a:gd name="connsiteX115" fmla="*/ 1695450 w 3048000"/>
                <a:gd name="connsiteY115" fmla="*/ 567389 h 767414"/>
                <a:gd name="connsiteX116" fmla="*/ 1657350 w 3048000"/>
                <a:gd name="connsiteY116" fmla="*/ 557864 h 767414"/>
                <a:gd name="connsiteX117" fmla="*/ 1643063 w 3048000"/>
                <a:gd name="connsiteY117" fmla="*/ 548339 h 767414"/>
                <a:gd name="connsiteX118" fmla="*/ 1576388 w 3048000"/>
                <a:gd name="connsiteY118" fmla="*/ 534051 h 767414"/>
                <a:gd name="connsiteX119" fmla="*/ 1552575 w 3048000"/>
                <a:gd name="connsiteY119" fmla="*/ 529289 h 767414"/>
                <a:gd name="connsiteX120" fmla="*/ 1538288 w 3048000"/>
                <a:gd name="connsiteY120" fmla="*/ 524526 h 767414"/>
                <a:gd name="connsiteX121" fmla="*/ 1490663 w 3048000"/>
                <a:gd name="connsiteY121" fmla="*/ 515001 h 767414"/>
                <a:gd name="connsiteX122" fmla="*/ 1476375 w 3048000"/>
                <a:gd name="connsiteY122" fmla="*/ 510239 h 767414"/>
                <a:gd name="connsiteX123" fmla="*/ 1414463 w 3048000"/>
                <a:gd name="connsiteY123" fmla="*/ 505476 h 767414"/>
                <a:gd name="connsiteX124" fmla="*/ 1371600 w 3048000"/>
                <a:gd name="connsiteY124" fmla="*/ 495951 h 767414"/>
                <a:gd name="connsiteX125" fmla="*/ 1304925 w 3048000"/>
                <a:gd name="connsiteY125" fmla="*/ 486426 h 767414"/>
                <a:gd name="connsiteX126" fmla="*/ 1276350 w 3048000"/>
                <a:gd name="connsiteY126" fmla="*/ 476901 h 767414"/>
                <a:gd name="connsiteX127" fmla="*/ 1262063 w 3048000"/>
                <a:gd name="connsiteY127" fmla="*/ 472139 h 767414"/>
                <a:gd name="connsiteX128" fmla="*/ 1223963 w 3048000"/>
                <a:gd name="connsiteY128" fmla="*/ 467376 h 767414"/>
                <a:gd name="connsiteX129" fmla="*/ 1171575 w 3048000"/>
                <a:gd name="connsiteY129" fmla="*/ 462614 h 767414"/>
                <a:gd name="connsiteX130" fmla="*/ 1138238 w 3048000"/>
                <a:gd name="connsiteY130" fmla="*/ 457851 h 767414"/>
                <a:gd name="connsiteX131" fmla="*/ 1090613 w 3048000"/>
                <a:gd name="connsiteY131" fmla="*/ 453089 h 767414"/>
                <a:gd name="connsiteX132" fmla="*/ 1062038 w 3048000"/>
                <a:gd name="connsiteY132" fmla="*/ 448326 h 767414"/>
                <a:gd name="connsiteX133" fmla="*/ 1047750 w 3048000"/>
                <a:gd name="connsiteY133" fmla="*/ 443564 h 767414"/>
                <a:gd name="connsiteX134" fmla="*/ 981075 w 3048000"/>
                <a:gd name="connsiteY134" fmla="*/ 438801 h 767414"/>
                <a:gd name="connsiteX135" fmla="*/ 919163 w 3048000"/>
                <a:gd name="connsiteY135" fmla="*/ 429276 h 767414"/>
                <a:gd name="connsiteX136" fmla="*/ 900113 w 3048000"/>
                <a:gd name="connsiteY136" fmla="*/ 424514 h 767414"/>
                <a:gd name="connsiteX137" fmla="*/ 828675 w 3048000"/>
                <a:gd name="connsiteY137" fmla="*/ 414989 h 767414"/>
                <a:gd name="connsiteX138" fmla="*/ 795338 w 3048000"/>
                <a:gd name="connsiteY138" fmla="*/ 405464 h 767414"/>
                <a:gd name="connsiteX139" fmla="*/ 776288 w 3048000"/>
                <a:gd name="connsiteY139" fmla="*/ 400701 h 767414"/>
                <a:gd name="connsiteX140" fmla="*/ 728663 w 3048000"/>
                <a:gd name="connsiteY140" fmla="*/ 386414 h 767414"/>
                <a:gd name="connsiteX141" fmla="*/ 709613 w 3048000"/>
                <a:gd name="connsiteY141" fmla="*/ 381651 h 767414"/>
                <a:gd name="connsiteX142" fmla="*/ 681038 w 3048000"/>
                <a:gd name="connsiteY142" fmla="*/ 376889 h 767414"/>
                <a:gd name="connsiteX143" fmla="*/ 661988 w 3048000"/>
                <a:gd name="connsiteY143" fmla="*/ 372126 h 767414"/>
                <a:gd name="connsiteX144" fmla="*/ 647700 w 3048000"/>
                <a:gd name="connsiteY144" fmla="*/ 367364 h 767414"/>
                <a:gd name="connsiteX145" fmla="*/ 619125 w 3048000"/>
                <a:gd name="connsiteY145" fmla="*/ 362601 h 767414"/>
                <a:gd name="connsiteX146" fmla="*/ 604838 w 3048000"/>
                <a:gd name="connsiteY146" fmla="*/ 357839 h 767414"/>
                <a:gd name="connsiteX147" fmla="*/ 538163 w 3048000"/>
                <a:gd name="connsiteY147" fmla="*/ 348314 h 767414"/>
                <a:gd name="connsiteX148" fmla="*/ 495300 w 3048000"/>
                <a:gd name="connsiteY148" fmla="*/ 334026 h 767414"/>
                <a:gd name="connsiteX149" fmla="*/ 481013 w 3048000"/>
                <a:gd name="connsiteY149" fmla="*/ 329264 h 767414"/>
                <a:gd name="connsiteX150" fmla="*/ 457200 w 3048000"/>
                <a:gd name="connsiteY150" fmla="*/ 324501 h 767414"/>
                <a:gd name="connsiteX151" fmla="*/ 428625 w 3048000"/>
                <a:gd name="connsiteY151" fmla="*/ 314976 h 767414"/>
                <a:gd name="connsiteX152" fmla="*/ 338138 w 3048000"/>
                <a:gd name="connsiteY152" fmla="*/ 305451 h 767414"/>
                <a:gd name="connsiteX153" fmla="*/ 319088 w 3048000"/>
                <a:gd name="connsiteY153" fmla="*/ 300689 h 767414"/>
                <a:gd name="connsiteX154" fmla="*/ 290513 w 3048000"/>
                <a:gd name="connsiteY154" fmla="*/ 295926 h 767414"/>
                <a:gd name="connsiteX155" fmla="*/ 276225 w 3048000"/>
                <a:gd name="connsiteY155" fmla="*/ 286401 h 767414"/>
                <a:gd name="connsiteX156" fmla="*/ 247650 w 3048000"/>
                <a:gd name="connsiteY156" fmla="*/ 276876 h 767414"/>
                <a:gd name="connsiteX157" fmla="*/ 233363 w 3048000"/>
                <a:gd name="connsiteY157" fmla="*/ 267351 h 767414"/>
                <a:gd name="connsiteX158" fmla="*/ 219075 w 3048000"/>
                <a:gd name="connsiteY158" fmla="*/ 262589 h 767414"/>
                <a:gd name="connsiteX159" fmla="*/ 157163 w 3048000"/>
                <a:gd name="connsiteY159" fmla="*/ 253064 h 767414"/>
                <a:gd name="connsiteX160" fmla="*/ 142875 w 3048000"/>
                <a:gd name="connsiteY160" fmla="*/ 248301 h 767414"/>
                <a:gd name="connsiteX161" fmla="*/ 123825 w 3048000"/>
                <a:gd name="connsiteY161" fmla="*/ 243539 h 767414"/>
                <a:gd name="connsiteX162" fmla="*/ 109538 w 3048000"/>
                <a:gd name="connsiteY162" fmla="*/ 234014 h 767414"/>
                <a:gd name="connsiteX163" fmla="*/ 90488 w 3048000"/>
                <a:gd name="connsiteY163" fmla="*/ 224489 h 767414"/>
                <a:gd name="connsiteX164" fmla="*/ 76200 w 3048000"/>
                <a:gd name="connsiteY164" fmla="*/ 214964 h 767414"/>
                <a:gd name="connsiteX165" fmla="*/ 47625 w 3048000"/>
                <a:gd name="connsiteY165" fmla="*/ 205439 h 767414"/>
                <a:gd name="connsiteX166" fmla="*/ 33338 w 3048000"/>
                <a:gd name="connsiteY166" fmla="*/ 200676 h 767414"/>
                <a:gd name="connsiteX167" fmla="*/ 19050 w 3048000"/>
                <a:gd name="connsiteY167" fmla="*/ 195914 h 767414"/>
                <a:gd name="connsiteX168" fmla="*/ 0 w 3048000"/>
                <a:gd name="connsiteY168" fmla="*/ 200676 h 76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3048000" h="767414">
                  <a:moveTo>
                    <a:pt x="0" y="200676"/>
                  </a:moveTo>
                  <a:cubicBezTo>
                    <a:pt x="7938" y="194326"/>
                    <a:pt x="16625" y="188814"/>
                    <a:pt x="23813" y="181626"/>
                  </a:cubicBezTo>
                  <a:cubicBezTo>
                    <a:pt x="55565" y="149875"/>
                    <a:pt x="9523" y="183216"/>
                    <a:pt x="47625" y="157814"/>
                  </a:cubicBezTo>
                  <a:cubicBezTo>
                    <a:pt x="53975" y="148289"/>
                    <a:pt x="63055" y="140099"/>
                    <a:pt x="66675" y="129239"/>
                  </a:cubicBezTo>
                  <a:cubicBezTo>
                    <a:pt x="68263" y="124476"/>
                    <a:pt x="67888" y="118501"/>
                    <a:pt x="71438" y="114951"/>
                  </a:cubicBezTo>
                  <a:cubicBezTo>
                    <a:pt x="92222" y="94167"/>
                    <a:pt x="96476" y="97593"/>
                    <a:pt x="119063" y="91139"/>
                  </a:cubicBezTo>
                  <a:cubicBezTo>
                    <a:pt x="156036" y="80575"/>
                    <a:pt x="104359" y="89275"/>
                    <a:pt x="180975" y="81614"/>
                  </a:cubicBezTo>
                  <a:cubicBezTo>
                    <a:pt x="242269" y="61183"/>
                    <a:pt x="179517" y="80788"/>
                    <a:pt x="233363" y="67326"/>
                  </a:cubicBezTo>
                  <a:cubicBezTo>
                    <a:pt x="238233" y="66108"/>
                    <a:pt x="242711" y="63462"/>
                    <a:pt x="247650" y="62564"/>
                  </a:cubicBezTo>
                  <a:cubicBezTo>
                    <a:pt x="260242" y="60274"/>
                    <a:pt x="269875" y="60182"/>
                    <a:pt x="285750" y="57801"/>
                  </a:cubicBezTo>
                  <a:cubicBezTo>
                    <a:pt x="301625" y="55420"/>
                    <a:pt x="327721" y="52071"/>
                    <a:pt x="342900" y="48276"/>
                  </a:cubicBezTo>
                  <a:cubicBezTo>
                    <a:pt x="395208" y="52635"/>
                    <a:pt x="374650" y="10176"/>
                    <a:pt x="390525" y="12557"/>
                  </a:cubicBezTo>
                  <a:cubicBezTo>
                    <a:pt x="406400" y="14938"/>
                    <a:pt x="425450" y="52642"/>
                    <a:pt x="438150" y="62564"/>
                  </a:cubicBezTo>
                  <a:cubicBezTo>
                    <a:pt x="450850" y="72486"/>
                    <a:pt x="456735" y="71090"/>
                    <a:pt x="466725" y="72089"/>
                  </a:cubicBezTo>
                  <a:lnTo>
                    <a:pt x="514350" y="76851"/>
                  </a:lnTo>
                  <a:cubicBezTo>
                    <a:pt x="592138" y="75264"/>
                    <a:pt x="670038" y="76570"/>
                    <a:pt x="747713" y="72089"/>
                  </a:cubicBezTo>
                  <a:cubicBezTo>
                    <a:pt x="753427" y="71759"/>
                    <a:pt x="756570" y="64374"/>
                    <a:pt x="762000" y="62564"/>
                  </a:cubicBezTo>
                  <a:cubicBezTo>
                    <a:pt x="771161" y="59510"/>
                    <a:pt x="781149" y="59896"/>
                    <a:pt x="790575" y="57801"/>
                  </a:cubicBezTo>
                  <a:cubicBezTo>
                    <a:pt x="795476" y="56712"/>
                    <a:pt x="800100" y="54626"/>
                    <a:pt x="804863" y="53039"/>
                  </a:cubicBezTo>
                  <a:cubicBezTo>
                    <a:pt x="840042" y="29586"/>
                    <a:pt x="826570" y="43147"/>
                    <a:pt x="847725" y="14939"/>
                  </a:cubicBezTo>
                  <a:cubicBezTo>
                    <a:pt x="849313" y="10176"/>
                    <a:pt x="847536" y="1476"/>
                    <a:pt x="852488" y="651"/>
                  </a:cubicBezTo>
                  <a:cubicBezTo>
                    <a:pt x="875865" y="-3246"/>
                    <a:pt x="876589" y="11043"/>
                    <a:pt x="881063" y="24464"/>
                  </a:cubicBezTo>
                  <a:cubicBezTo>
                    <a:pt x="882650" y="38751"/>
                    <a:pt x="883639" y="53118"/>
                    <a:pt x="885825" y="67326"/>
                  </a:cubicBezTo>
                  <a:cubicBezTo>
                    <a:pt x="886820" y="73795"/>
                    <a:pt x="885560" y="82186"/>
                    <a:pt x="890588" y="86376"/>
                  </a:cubicBezTo>
                  <a:cubicBezTo>
                    <a:pt x="896806" y="91558"/>
                    <a:pt x="906319" y="90664"/>
                    <a:pt x="914400" y="91139"/>
                  </a:cubicBezTo>
                  <a:cubicBezTo>
                    <a:pt x="960386" y="93844"/>
                    <a:pt x="1006475" y="94314"/>
                    <a:pt x="1052513" y="95901"/>
                  </a:cubicBezTo>
                  <a:cubicBezTo>
                    <a:pt x="1062038" y="99076"/>
                    <a:pt x="1072734" y="99857"/>
                    <a:pt x="1081088" y="105426"/>
                  </a:cubicBezTo>
                  <a:cubicBezTo>
                    <a:pt x="1085850" y="108601"/>
                    <a:pt x="1090145" y="112626"/>
                    <a:pt x="1095375" y="114951"/>
                  </a:cubicBezTo>
                  <a:cubicBezTo>
                    <a:pt x="1104550" y="119029"/>
                    <a:pt x="1114425" y="121301"/>
                    <a:pt x="1123950" y="124476"/>
                  </a:cubicBezTo>
                  <a:cubicBezTo>
                    <a:pt x="1123960" y="124479"/>
                    <a:pt x="1152514" y="133998"/>
                    <a:pt x="1152525" y="134001"/>
                  </a:cubicBezTo>
                  <a:cubicBezTo>
                    <a:pt x="1158875" y="135589"/>
                    <a:pt x="1165157" y="137480"/>
                    <a:pt x="1171575" y="138764"/>
                  </a:cubicBezTo>
                  <a:cubicBezTo>
                    <a:pt x="1189173" y="142284"/>
                    <a:pt x="1202599" y="142755"/>
                    <a:pt x="1219200" y="148289"/>
                  </a:cubicBezTo>
                  <a:cubicBezTo>
                    <a:pt x="1227310" y="150993"/>
                    <a:pt x="1234765" y="155565"/>
                    <a:pt x="1243013" y="157814"/>
                  </a:cubicBezTo>
                  <a:cubicBezTo>
                    <a:pt x="1252329" y="160355"/>
                    <a:pt x="1262087" y="160849"/>
                    <a:pt x="1271588" y="162576"/>
                  </a:cubicBezTo>
                  <a:cubicBezTo>
                    <a:pt x="1279552" y="164024"/>
                    <a:pt x="1287429" y="165932"/>
                    <a:pt x="1295400" y="167339"/>
                  </a:cubicBezTo>
                  <a:cubicBezTo>
                    <a:pt x="1314419" y="170695"/>
                    <a:pt x="1333612" y="173077"/>
                    <a:pt x="1352550" y="176864"/>
                  </a:cubicBezTo>
                  <a:lnTo>
                    <a:pt x="1376363" y="181626"/>
                  </a:lnTo>
                  <a:cubicBezTo>
                    <a:pt x="1385864" y="183353"/>
                    <a:pt x="1395469" y="184495"/>
                    <a:pt x="1404938" y="186389"/>
                  </a:cubicBezTo>
                  <a:cubicBezTo>
                    <a:pt x="1481314" y="201664"/>
                    <a:pt x="1356388" y="179293"/>
                    <a:pt x="1447800" y="195914"/>
                  </a:cubicBezTo>
                  <a:cubicBezTo>
                    <a:pt x="1498165" y="205071"/>
                    <a:pt x="1457147" y="195875"/>
                    <a:pt x="1524000" y="210201"/>
                  </a:cubicBezTo>
                  <a:cubicBezTo>
                    <a:pt x="1530400" y="211573"/>
                    <a:pt x="1536537" y="214313"/>
                    <a:pt x="1543050" y="214964"/>
                  </a:cubicBezTo>
                  <a:cubicBezTo>
                    <a:pt x="1568373" y="217496"/>
                    <a:pt x="1593850" y="218139"/>
                    <a:pt x="1619250" y="219726"/>
                  </a:cubicBezTo>
                  <a:cubicBezTo>
                    <a:pt x="1631950" y="221314"/>
                    <a:pt x="1644700" y="222543"/>
                    <a:pt x="1657350" y="224489"/>
                  </a:cubicBezTo>
                  <a:cubicBezTo>
                    <a:pt x="1665351" y="225720"/>
                    <a:pt x="1673261" y="227495"/>
                    <a:pt x="1681163" y="229251"/>
                  </a:cubicBezTo>
                  <a:cubicBezTo>
                    <a:pt x="1687553" y="230671"/>
                    <a:pt x="1693697" y="233393"/>
                    <a:pt x="1700213" y="234014"/>
                  </a:cubicBezTo>
                  <a:cubicBezTo>
                    <a:pt x="1727125" y="236577"/>
                    <a:pt x="1754205" y="236916"/>
                    <a:pt x="1781175" y="238776"/>
                  </a:cubicBezTo>
                  <a:cubicBezTo>
                    <a:pt x="1929403" y="248999"/>
                    <a:pt x="1716377" y="237996"/>
                    <a:pt x="1943100" y="248301"/>
                  </a:cubicBezTo>
                  <a:lnTo>
                    <a:pt x="2024063" y="238776"/>
                  </a:lnTo>
                  <a:cubicBezTo>
                    <a:pt x="2032083" y="237682"/>
                    <a:pt x="2040066" y="236144"/>
                    <a:pt x="2047875" y="234014"/>
                  </a:cubicBezTo>
                  <a:cubicBezTo>
                    <a:pt x="2057561" y="231372"/>
                    <a:pt x="2066511" y="225909"/>
                    <a:pt x="2076450" y="224489"/>
                  </a:cubicBezTo>
                  <a:lnTo>
                    <a:pt x="2143125" y="214964"/>
                  </a:lnTo>
                  <a:lnTo>
                    <a:pt x="2185988" y="200676"/>
                  </a:lnTo>
                  <a:lnTo>
                    <a:pt x="2200275" y="195914"/>
                  </a:lnTo>
                  <a:cubicBezTo>
                    <a:pt x="2205038" y="192739"/>
                    <a:pt x="2209332" y="188714"/>
                    <a:pt x="2214563" y="186389"/>
                  </a:cubicBezTo>
                  <a:cubicBezTo>
                    <a:pt x="2234337" y="177601"/>
                    <a:pt x="2246580" y="176176"/>
                    <a:pt x="2266950" y="172101"/>
                  </a:cubicBezTo>
                  <a:cubicBezTo>
                    <a:pt x="2299168" y="155992"/>
                    <a:pt x="2274027" y="166052"/>
                    <a:pt x="2319338" y="157814"/>
                  </a:cubicBezTo>
                  <a:cubicBezTo>
                    <a:pt x="2325778" y="156643"/>
                    <a:pt x="2331998" y="154471"/>
                    <a:pt x="2338388" y="153051"/>
                  </a:cubicBezTo>
                  <a:cubicBezTo>
                    <a:pt x="2346290" y="151295"/>
                    <a:pt x="2354216" y="149620"/>
                    <a:pt x="2362200" y="148289"/>
                  </a:cubicBezTo>
                  <a:cubicBezTo>
                    <a:pt x="2373273" y="146444"/>
                    <a:pt x="2384505" y="145595"/>
                    <a:pt x="2395538" y="143526"/>
                  </a:cubicBezTo>
                  <a:cubicBezTo>
                    <a:pt x="2491191" y="125590"/>
                    <a:pt x="2391826" y="140654"/>
                    <a:pt x="2471738" y="129239"/>
                  </a:cubicBezTo>
                  <a:lnTo>
                    <a:pt x="2786063" y="134001"/>
                  </a:lnTo>
                  <a:cubicBezTo>
                    <a:pt x="2808338" y="134558"/>
                    <a:pt x="2830661" y="135753"/>
                    <a:pt x="2852738" y="138764"/>
                  </a:cubicBezTo>
                  <a:cubicBezTo>
                    <a:pt x="2865709" y="140533"/>
                    <a:pt x="2878138" y="145114"/>
                    <a:pt x="2890838" y="148289"/>
                  </a:cubicBezTo>
                  <a:cubicBezTo>
                    <a:pt x="2897188" y="149876"/>
                    <a:pt x="2903679" y="150981"/>
                    <a:pt x="2909888" y="153051"/>
                  </a:cubicBezTo>
                  <a:cubicBezTo>
                    <a:pt x="2914650" y="154639"/>
                    <a:pt x="2919252" y="156829"/>
                    <a:pt x="2924175" y="157814"/>
                  </a:cubicBezTo>
                  <a:cubicBezTo>
                    <a:pt x="2935182" y="160015"/>
                    <a:pt x="2946400" y="160989"/>
                    <a:pt x="2957513" y="162576"/>
                  </a:cubicBezTo>
                  <a:cubicBezTo>
                    <a:pt x="2991518" y="173911"/>
                    <a:pt x="2980519" y="163747"/>
                    <a:pt x="2995613" y="186389"/>
                  </a:cubicBezTo>
                  <a:cubicBezTo>
                    <a:pt x="2997122" y="199975"/>
                    <a:pt x="2997158" y="227580"/>
                    <a:pt x="3005138" y="243539"/>
                  </a:cubicBezTo>
                  <a:cubicBezTo>
                    <a:pt x="3007698" y="248658"/>
                    <a:pt x="3011488" y="253064"/>
                    <a:pt x="3014663" y="257826"/>
                  </a:cubicBezTo>
                  <a:lnTo>
                    <a:pt x="3024188" y="286401"/>
                  </a:lnTo>
                  <a:cubicBezTo>
                    <a:pt x="3025775" y="291164"/>
                    <a:pt x="3027732" y="295819"/>
                    <a:pt x="3028950" y="300689"/>
                  </a:cubicBezTo>
                  <a:cubicBezTo>
                    <a:pt x="3030538" y="307039"/>
                    <a:pt x="3031832" y="313470"/>
                    <a:pt x="3033713" y="319739"/>
                  </a:cubicBezTo>
                  <a:cubicBezTo>
                    <a:pt x="3036598" y="329356"/>
                    <a:pt x="3040063" y="338789"/>
                    <a:pt x="3043238" y="348314"/>
                  </a:cubicBezTo>
                  <a:lnTo>
                    <a:pt x="3048000" y="362601"/>
                  </a:lnTo>
                  <a:cubicBezTo>
                    <a:pt x="3046413" y="380064"/>
                    <a:pt x="3048395" y="398230"/>
                    <a:pt x="3043238" y="414989"/>
                  </a:cubicBezTo>
                  <a:cubicBezTo>
                    <a:pt x="3041555" y="420460"/>
                    <a:pt x="3032125" y="419751"/>
                    <a:pt x="3028950" y="424514"/>
                  </a:cubicBezTo>
                  <a:cubicBezTo>
                    <a:pt x="3025319" y="429960"/>
                    <a:pt x="3025775" y="437214"/>
                    <a:pt x="3024188" y="443564"/>
                  </a:cubicBezTo>
                  <a:cubicBezTo>
                    <a:pt x="3035523" y="477569"/>
                    <a:pt x="3028144" y="463785"/>
                    <a:pt x="3043238" y="486426"/>
                  </a:cubicBezTo>
                  <a:cubicBezTo>
                    <a:pt x="3044825" y="492776"/>
                    <a:pt x="3048000" y="498931"/>
                    <a:pt x="3048000" y="505476"/>
                  </a:cubicBezTo>
                  <a:cubicBezTo>
                    <a:pt x="3048000" y="510496"/>
                    <a:pt x="3045483" y="515274"/>
                    <a:pt x="3043238" y="519764"/>
                  </a:cubicBezTo>
                  <a:cubicBezTo>
                    <a:pt x="3040678" y="524883"/>
                    <a:pt x="3038021" y="530282"/>
                    <a:pt x="3033713" y="534051"/>
                  </a:cubicBezTo>
                  <a:cubicBezTo>
                    <a:pt x="3010986" y="553936"/>
                    <a:pt x="3003542" y="553633"/>
                    <a:pt x="2976563" y="562626"/>
                  </a:cubicBezTo>
                  <a:lnTo>
                    <a:pt x="2933700" y="576914"/>
                  </a:lnTo>
                  <a:cubicBezTo>
                    <a:pt x="2928938" y="578501"/>
                    <a:pt x="2924365" y="580851"/>
                    <a:pt x="2919413" y="581676"/>
                  </a:cubicBezTo>
                  <a:cubicBezTo>
                    <a:pt x="2909888" y="583264"/>
                    <a:pt x="2900428" y="585311"/>
                    <a:pt x="2890838" y="586439"/>
                  </a:cubicBezTo>
                  <a:cubicBezTo>
                    <a:pt x="2873423" y="588488"/>
                    <a:pt x="2855865" y="589152"/>
                    <a:pt x="2838450" y="591201"/>
                  </a:cubicBezTo>
                  <a:cubicBezTo>
                    <a:pt x="2816401" y="593795"/>
                    <a:pt x="2810444" y="595822"/>
                    <a:pt x="2790825" y="600726"/>
                  </a:cubicBezTo>
                  <a:lnTo>
                    <a:pt x="2747963" y="629301"/>
                  </a:lnTo>
                  <a:cubicBezTo>
                    <a:pt x="2743200" y="632476"/>
                    <a:pt x="2739105" y="637016"/>
                    <a:pt x="2733675" y="638826"/>
                  </a:cubicBezTo>
                  <a:cubicBezTo>
                    <a:pt x="2724150" y="642001"/>
                    <a:pt x="2714840" y="645916"/>
                    <a:pt x="2705100" y="648351"/>
                  </a:cubicBezTo>
                  <a:cubicBezTo>
                    <a:pt x="2692400" y="651526"/>
                    <a:pt x="2679419" y="653736"/>
                    <a:pt x="2667000" y="657876"/>
                  </a:cubicBezTo>
                  <a:cubicBezTo>
                    <a:pt x="2662238" y="659464"/>
                    <a:pt x="2657540" y="661260"/>
                    <a:pt x="2652713" y="662639"/>
                  </a:cubicBezTo>
                  <a:cubicBezTo>
                    <a:pt x="2645586" y="664675"/>
                    <a:pt x="2626992" y="668355"/>
                    <a:pt x="2619375" y="672164"/>
                  </a:cubicBezTo>
                  <a:cubicBezTo>
                    <a:pt x="2614256" y="674724"/>
                    <a:pt x="2610447" y="679679"/>
                    <a:pt x="2605088" y="681689"/>
                  </a:cubicBezTo>
                  <a:cubicBezTo>
                    <a:pt x="2597979" y="684355"/>
                    <a:pt x="2558038" y="689880"/>
                    <a:pt x="2552700" y="691214"/>
                  </a:cubicBezTo>
                  <a:cubicBezTo>
                    <a:pt x="2542960" y="693649"/>
                    <a:pt x="2532479" y="695170"/>
                    <a:pt x="2524125" y="700739"/>
                  </a:cubicBezTo>
                  <a:cubicBezTo>
                    <a:pt x="2514600" y="707089"/>
                    <a:pt x="2503645" y="711694"/>
                    <a:pt x="2495550" y="719789"/>
                  </a:cubicBezTo>
                  <a:cubicBezTo>
                    <a:pt x="2473169" y="742170"/>
                    <a:pt x="2486866" y="730341"/>
                    <a:pt x="2452688" y="753126"/>
                  </a:cubicBezTo>
                  <a:cubicBezTo>
                    <a:pt x="2434224" y="765435"/>
                    <a:pt x="2443829" y="760841"/>
                    <a:pt x="2424113" y="767414"/>
                  </a:cubicBezTo>
                  <a:cubicBezTo>
                    <a:pt x="2419350" y="765826"/>
                    <a:pt x="2414315" y="764896"/>
                    <a:pt x="2409825" y="762651"/>
                  </a:cubicBezTo>
                  <a:cubicBezTo>
                    <a:pt x="2382100" y="748788"/>
                    <a:pt x="2404832" y="749796"/>
                    <a:pt x="2366963" y="724551"/>
                  </a:cubicBezTo>
                  <a:lnTo>
                    <a:pt x="2352675" y="715026"/>
                  </a:lnTo>
                  <a:cubicBezTo>
                    <a:pt x="2349500" y="710264"/>
                    <a:pt x="2347458" y="704508"/>
                    <a:pt x="2343150" y="700739"/>
                  </a:cubicBezTo>
                  <a:cubicBezTo>
                    <a:pt x="2334535" y="693201"/>
                    <a:pt x="2324100" y="688039"/>
                    <a:pt x="2314575" y="681689"/>
                  </a:cubicBezTo>
                  <a:cubicBezTo>
                    <a:pt x="2298395" y="670902"/>
                    <a:pt x="2294385" y="666418"/>
                    <a:pt x="2271713" y="662639"/>
                  </a:cubicBezTo>
                  <a:cubicBezTo>
                    <a:pt x="2262188" y="661051"/>
                    <a:pt x="2252506" y="660218"/>
                    <a:pt x="2243138" y="657876"/>
                  </a:cubicBezTo>
                  <a:cubicBezTo>
                    <a:pt x="2176184" y="641137"/>
                    <a:pt x="2263212" y="650499"/>
                    <a:pt x="2152650" y="643589"/>
                  </a:cubicBezTo>
                  <a:lnTo>
                    <a:pt x="2062163" y="638826"/>
                  </a:lnTo>
                  <a:cubicBezTo>
                    <a:pt x="2018793" y="624371"/>
                    <a:pt x="2087307" y="646550"/>
                    <a:pt x="2024063" y="629301"/>
                  </a:cubicBezTo>
                  <a:cubicBezTo>
                    <a:pt x="2014377" y="626659"/>
                    <a:pt x="2005229" y="622211"/>
                    <a:pt x="1995488" y="619776"/>
                  </a:cubicBezTo>
                  <a:cubicBezTo>
                    <a:pt x="1989138" y="618189"/>
                    <a:pt x="1982732" y="616812"/>
                    <a:pt x="1976438" y="615014"/>
                  </a:cubicBezTo>
                  <a:cubicBezTo>
                    <a:pt x="1914327" y="597268"/>
                    <a:pt x="2014659" y="625774"/>
                    <a:pt x="1947863" y="600726"/>
                  </a:cubicBezTo>
                  <a:cubicBezTo>
                    <a:pt x="1940284" y="597884"/>
                    <a:pt x="1894288" y="591394"/>
                    <a:pt x="1890713" y="591201"/>
                  </a:cubicBezTo>
                  <a:cubicBezTo>
                    <a:pt x="1843131" y="588629"/>
                    <a:pt x="1795463" y="588026"/>
                    <a:pt x="1747838" y="586439"/>
                  </a:cubicBezTo>
                  <a:cubicBezTo>
                    <a:pt x="1738179" y="584024"/>
                    <a:pt x="1724060" y="581011"/>
                    <a:pt x="1714500" y="576914"/>
                  </a:cubicBezTo>
                  <a:cubicBezTo>
                    <a:pt x="1707974" y="574117"/>
                    <a:pt x="1702185" y="569634"/>
                    <a:pt x="1695450" y="567389"/>
                  </a:cubicBezTo>
                  <a:cubicBezTo>
                    <a:pt x="1683031" y="563249"/>
                    <a:pt x="1657350" y="557864"/>
                    <a:pt x="1657350" y="557864"/>
                  </a:cubicBezTo>
                  <a:cubicBezTo>
                    <a:pt x="1652588" y="554689"/>
                    <a:pt x="1648442" y="550295"/>
                    <a:pt x="1643063" y="548339"/>
                  </a:cubicBezTo>
                  <a:cubicBezTo>
                    <a:pt x="1620582" y="540164"/>
                    <a:pt x="1599444" y="538243"/>
                    <a:pt x="1576388" y="534051"/>
                  </a:cubicBezTo>
                  <a:cubicBezTo>
                    <a:pt x="1568424" y="532603"/>
                    <a:pt x="1560428" y="531252"/>
                    <a:pt x="1552575" y="529289"/>
                  </a:cubicBezTo>
                  <a:cubicBezTo>
                    <a:pt x="1547705" y="528071"/>
                    <a:pt x="1543179" y="525655"/>
                    <a:pt x="1538288" y="524526"/>
                  </a:cubicBezTo>
                  <a:cubicBezTo>
                    <a:pt x="1522513" y="520886"/>
                    <a:pt x="1506022" y="520120"/>
                    <a:pt x="1490663" y="515001"/>
                  </a:cubicBezTo>
                  <a:cubicBezTo>
                    <a:pt x="1485900" y="513414"/>
                    <a:pt x="1481356" y="510862"/>
                    <a:pt x="1476375" y="510239"/>
                  </a:cubicBezTo>
                  <a:cubicBezTo>
                    <a:pt x="1455837" y="507672"/>
                    <a:pt x="1435100" y="507064"/>
                    <a:pt x="1414463" y="505476"/>
                  </a:cubicBezTo>
                  <a:cubicBezTo>
                    <a:pt x="1400175" y="502301"/>
                    <a:pt x="1386020" y="498459"/>
                    <a:pt x="1371600" y="495951"/>
                  </a:cubicBezTo>
                  <a:cubicBezTo>
                    <a:pt x="1349481" y="492104"/>
                    <a:pt x="1304925" y="486426"/>
                    <a:pt x="1304925" y="486426"/>
                  </a:cubicBezTo>
                  <a:lnTo>
                    <a:pt x="1276350" y="476901"/>
                  </a:lnTo>
                  <a:cubicBezTo>
                    <a:pt x="1271588" y="475314"/>
                    <a:pt x="1267044" y="472762"/>
                    <a:pt x="1262063" y="472139"/>
                  </a:cubicBezTo>
                  <a:lnTo>
                    <a:pt x="1223963" y="467376"/>
                  </a:lnTo>
                  <a:cubicBezTo>
                    <a:pt x="1206525" y="465540"/>
                    <a:pt x="1189002" y="464550"/>
                    <a:pt x="1171575" y="462614"/>
                  </a:cubicBezTo>
                  <a:cubicBezTo>
                    <a:pt x="1160418" y="461374"/>
                    <a:pt x="1149386" y="459163"/>
                    <a:pt x="1138238" y="457851"/>
                  </a:cubicBezTo>
                  <a:cubicBezTo>
                    <a:pt x="1122393" y="455987"/>
                    <a:pt x="1106444" y="455068"/>
                    <a:pt x="1090613" y="453089"/>
                  </a:cubicBezTo>
                  <a:cubicBezTo>
                    <a:pt x="1081031" y="451891"/>
                    <a:pt x="1071464" y="450421"/>
                    <a:pt x="1062038" y="448326"/>
                  </a:cubicBezTo>
                  <a:cubicBezTo>
                    <a:pt x="1057137" y="447237"/>
                    <a:pt x="1052736" y="444151"/>
                    <a:pt x="1047750" y="443564"/>
                  </a:cubicBezTo>
                  <a:cubicBezTo>
                    <a:pt x="1025621" y="440961"/>
                    <a:pt x="1003256" y="440914"/>
                    <a:pt x="981075" y="438801"/>
                  </a:cubicBezTo>
                  <a:cubicBezTo>
                    <a:pt x="972328" y="437968"/>
                    <a:pt x="929433" y="431330"/>
                    <a:pt x="919163" y="429276"/>
                  </a:cubicBezTo>
                  <a:cubicBezTo>
                    <a:pt x="912745" y="427992"/>
                    <a:pt x="906569" y="425590"/>
                    <a:pt x="900113" y="424514"/>
                  </a:cubicBezTo>
                  <a:cubicBezTo>
                    <a:pt x="850453" y="416237"/>
                    <a:pt x="875053" y="423421"/>
                    <a:pt x="828675" y="414989"/>
                  </a:cubicBezTo>
                  <a:cubicBezTo>
                    <a:pt x="808217" y="411269"/>
                    <a:pt x="813180" y="410562"/>
                    <a:pt x="795338" y="405464"/>
                  </a:cubicBezTo>
                  <a:cubicBezTo>
                    <a:pt x="789044" y="403666"/>
                    <a:pt x="782638" y="402289"/>
                    <a:pt x="776288" y="400701"/>
                  </a:cubicBezTo>
                  <a:cubicBezTo>
                    <a:pt x="751061" y="383884"/>
                    <a:pt x="770802" y="394076"/>
                    <a:pt x="728663" y="386414"/>
                  </a:cubicBezTo>
                  <a:cubicBezTo>
                    <a:pt x="722223" y="385243"/>
                    <a:pt x="716031" y="382935"/>
                    <a:pt x="709613" y="381651"/>
                  </a:cubicBezTo>
                  <a:cubicBezTo>
                    <a:pt x="700144" y="379757"/>
                    <a:pt x="690507" y="378783"/>
                    <a:pt x="681038" y="376889"/>
                  </a:cubicBezTo>
                  <a:cubicBezTo>
                    <a:pt x="674620" y="375605"/>
                    <a:pt x="668282" y="373924"/>
                    <a:pt x="661988" y="372126"/>
                  </a:cubicBezTo>
                  <a:cubicBezTo>
                    <a:pt x="657161" y="370747"/>
                    <a:pt x="652601" y="368453"/>
                    <a:pt x="647700" y="367364"/>
                  </a:cubicBezTo>
                  <a:cubicBezTo>
                    <a:pt x="638274" y="365269"/>
                    <a:pt x="628551" y="364696"/>
                    <a:pt x="619125" y="362601"/>
                  </a:cubicBezTo>
                  <a:cubicBezTo>
                    <a:pt x="614225" y="361512"/>
                    <a:pt x="609708" y="359057"/>
                    <a:pt x="604838" y="357839"/>
                  </a:cubicBezTo>
                  <a:cubicBezTo>
                    <a:pt x="580571" y="351772"/>
                    <a:pt x="564845" y="351278"/>
                    <a:pt x="538163" y="348314"/>
                  </a:cubicBezTo>
                  <a:lnTo>
                    <a:pt x="495300" y="334026"/>
                  </a:lnTo>
                  <a:cubicBezTo>
                    <a:pt x="490538" y="332439"/>
                    <a:pt x="485935" y="330249"/>
                    <a:pt x="481013" y="329264"/>
                  </a:cubicBezTo>
                  <a:cubicBezTo>
                    <a:pt x="473075" y="327676"/>
                    <a:pt x="465010" y="326631"/>
                    <a:pt x="457200" y="324501"/>
                  </a:cubicBezTo>
                  <a:cubicBezTo>
                    <a:pt x="447514" y="321859"/>
                    <a:pt x="438624" y="315885"/>
                    <a:pt x="428625" y="314976"/>
                  </a:cubicBezTo>
                  <a:cubicBezTo>
                    <a:pt x="405292" y="312855"/>
                    <a:pt x="363126" y="309616"/>
                    <a:pt x="338138" y="305451"/>
                  </a:cubicBezTo>
                  <a:cubicBezTo>
                    <a:pt x="331682" y="304375"/>
                    <a:pt x="325506" y="301973"/>
                    <a:pt x="319088" y="300689"/>
                  </a:cubicBezTo>
                  <a:cubicBezTo>
                    <a:pt x="309619" y="298795"/>
                    <a:pt x="300038" y="297514"/>
                    <a:pt x="290513" y="295926"/>
                  </a:cubicBezTo>
                  <a:cubicBezTo>
                    <a:pt x="285750" y="292751"/>
                    <a:pt x="281456" y="288726"/>
                    <a:pt x="276225" y="286401"/>
                  </a:cubicBezTo>
                  <a:cubicBezTo>
                    <a:pt x="267050" y="282323"/>
                    <a:pt x="256004" y="282445"/>
                    <a:pt x="247650" y="276876"/>
                  </a:cubicBezTo>
                  <a:cubicBezTo>
                    <a:pt x="242888" y="273701"/>
                    <a:pt x="238482" y="269911"/>
                    <a:pt x="233363" y="267351"/>
                  </a:cubicBezTo>
                  <a:cubicBezTo>
                    <a:pt x="228873" y="265106"/>
                    <a:pt x="223945" y="263807"/>
                    <a:pt x="219075" y="262589"/>
                  </a:cubicBezTo>
                  <a:cubicBezTo>
                    <a:pt x="197249" y="257132"/>
                    <a:pt x="180311" y="255957"/>
                    <a:pt x="157163" y="253064"/>
                  </a:cubicBezTo>
                  <a:cubicBezTo>
                    <a:pt x="152400" y="251476"/>
                    <a:pt x="147702" y="249680"/>
                    <a:pt x="142875" y="248301"/>
                  </a:cubicBezTo>
                  <a:cubicBezTo>
                    <a:pt x="136581" y="246503"/>
                    <a:pt x="129841" y="246117"/>
                    <a:pt x="123825" y="243539"/>
                  </a:cubicBezTo>
                  <a:cubicBezTo>
                    <a:pt x="118564" y="241284"/>
                    <a:pt x="114508" y="236854"/>
                    <a:pt x="109538" y="234014"/>
                  </a:cubicBezTo>
                  <a:cubicBezTo>
                    <a:pt x="103374" y="230492"/>
                    <a:pt x="96652" y="228011"/>
                    <a:pt x="90488" y="224489"/>
                  </a:cubicBezTo>
                  <a:cubicBezTo>
                    <a:pt x="85518" y="221649"/>
                    <a:pt x="81431" y="217289"/>
                    <a:pt x="76200" y="214964"/>
                  </a:cubicBezTo>
                  <a:cubicBezTo>
                    <a:pt x="67025" y="210886"/>
                    <a:pt x="57150" y="208614"/>
                    <a:pt x="47625" y="205439"/>
                  </a:cubicBezTo>
                  <a:lnTo>
                    <a:pt x="33338" y="200676"/>
                  </a:lnTo>
                  <a:cubicBezTo>
                    <a:pt x="28575" y="199088"/>
                    <a:pt x="23540" y="198159"/>
                    <a:pt x="19050" y="195914"/>
                  </a:cubicBezTo>
                  <a:lnTo>
                    <a:pt x="0" y="200676"/>
                  </a:lnTo>
                  <a:close/>
                </a:path>
              </a:pathLst>
            </a:custGeom>
            <a:solidFill>
              <a:srgbClr val="00B05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3367" y="3238177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rebuchet MS" panose="020B0603020202020204" pitchFamily="34" charset="0"/>
                </a:rPr>
                <a:t>Water hills? Bad!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36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it?</a:t>
            </a:r>
          </a:p>
          <a:p>
            <a:r>
              <a:rPr lang="en-US" sz="2800" dirty="0"/>
              <a:t>Benefits</a:t>
            </a:r>
          </a:p>
          <a:p>
            <a:r>
              <a:rPr lang="en-US" sz="2800" dirty="0"/>
              <a:t>Drawbacks</a:t>
            </a:r>
          </a:p>
          <a:p>
            <a:r>
              <a:rPr lang="en-US" sz="28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11217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886" y="372487"/>
            <a:ext cx="8610600" cy="738338"/>
          </a:xfrm>
        </p:spPr>
        <p:txBody>
          <a:bodyPr/>
          <a:lstStyle/>
          <a:p>
            <a:r>
              <a:rPr lang="en-US" dirty="0"/>
              <a:t>No Man’s 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863186"/>
            <a:ext cx="5884863" cy="24040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Allegedly has “18 quintillion planets”</a:t>
            </a:r>
          </a:p>
          <a:p>
            <a:pPr marL="457200" indent="-457200" defTabSz="457200">
              <a:buNone/>
            </a:pPr>
            <a:r>
              <a:rPr lang="en-US" dirty="0"/>
              <a:t>	Maximum value of an unsigned 64-bit number: 18,446,744,073,709,551,615</a:t>
            </a:r>
          </a:p>
          <a:p>
            <a:pPr marL="0" indent="0">
              <a:buNone/>
            </a:pPr>
            <a:r>
              <a:rPr lang="en-US" dirty="0"/>
              <a:t>Are they all unique? </a:t>
            </a:r>
          </a:p>
          <a:p>
            <a:pPr marL="0" indent="0">
              <a:buNone/>
            </a:pPr>
            <a:r>
              <a:rPr lang="en-US" dirty="0"/>
              <a:t>Are they all interesting?</a:t>
            </a:r>
          </a:p>
        </p:txBody>
      </p:sp>
      <p:pic>
        <p:nvPicPr>
          <p:cNvPr id="3074" name="Picture 2" descr="Image result for no man's sky 18 quintill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4331668"/>
            <a:ext cx="4040187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230" y="4376238"/>
            <a:ext cx="428413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4669473"/>
            <a:ext cx="372427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miro.medium.com/max/1600/1*P8Y3rwhxnU1hNmrquB4Q-g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87" y="1401240"/>
            <a:ext cx="5396063" cy="30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95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797727"/>
          </a:xfrm>
        </p:spPr>
        <p:txBody>
          <a:bodyPr/>
          <a:lstStyle/>
          <a:p>
            <a:r>
              <a:rPr lang="en-US" dirty="0"/>
              <a:t>Drawback – Is it interesting?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025" y="1990725"/>
            <a:ext cx="1104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Or fun, stimulating, challenging, </a:t>
            </a:r>
            <a:r>
              <a:rPr lang="en-US" sz="2800" dirty="0" err="1">
                <a:latin typeface="Trebuchet MS" panose="020B0603020202020204" pitchFamily="34" charset="0"/>
              </a:rPr>
              <a:t>etc</a:t>
            </a:r>
            <a:r>
              <a:rPr lang="en-US" sz="2800" dirty="0">
                <a:latin typeface="Trebuchet MS" panose="020B0603020202020204" pitchFamily="34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Computers don’t do “interesting” very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More does not equal 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What about a hybrid approach?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A system to generate content…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…and a person to evaluate that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Ultimately a human decides what is a “good”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22360" y="3529607"/>
            <a:ext cx="2688590" cy="1015663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 panose="020B0603020202020204" pitchFamily="34" charset="0"/>
              </a:rPr>
              <a:t>At least, for the time being… until the robots do that too!</a:t>
            </a:r>
          </a:p>
        </p:txBody>
      </p:sp>
    </p:spTree>
    <p:extLst>
      <p:ext uri="{BB962C8B-B14F-4D97-AF65-F5344CB8AC3E}">
        <p14:creationId xmlns:p14="http://schemas.microsoft.com/office/powerpoint/2010/main" val="4186688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054902"/>
          </a:xfrm>
        </p:spPr>
        <p:txBody>
          <a:bodyPr/>
          <a:lstStyle/>
          <a:p>
            <a:r>
              <a:rPr lang="en-US" dirty="0"/>
              <a:t>Humans vs robots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956435"/>
            <a:ext cx="10820400" cy="402412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Procedures are good for </a:t>
            </a:r>
            <a:r>
              <a:rPr lang="en-US" sz="2400" b="1" dirty="0">
                <a:solidFill>
                  <a:srgbClr val="FFC000"/>
                </a:solidFill>
              </a:rPr>
              <a:t>generating</a:t>
            </a:r>
            <a:r>
              <a:rPr lang="en-US" sz="2400" dirty="0"/>
              <a:t> content, not so good at evaluating it</a:t>
            </a:r>
            <a:endParaRPr lang="en-US" sz="2400" b="1" dirty="0"/>
          </a:p>
          <a:p>
            <a:r>
              <a:rPr lang="en-US" sz="2400" dirty="0"/>
              <a:t>In the end, if humans will play/view/experience the content, a human should make some assessment of that content</a:t>
            </a:r>
          </a:p>
          <a:p>
            <a:pPr lvl="1"/>
            <a:r>
              <a:rPr lang="en-US" sz="2400" dirty="0"/>
              <a:t>At SOME point, at least…</a:t>
            </a:r>
          </a:p>
          <a:p>
            <a:pPr lvl="1"/>
            <a:r>
              <a:rPr lang="en-US" sz="2400" dirty="0"/>
              <a:t>But how to evaluate infinite content? Procedural evaluation? Hmm…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C000"/>
                </a:solidFill>
              </a:rPr>
              <a:t>Hybrid approach</a:t>
            </a:r>
            <a:r>
              <a:rPr lang="en-US" sz="2400" dirty="0"/>
              <a:t> – generate some number of variations, let a person pick the “best” one</a:t>
            </a:r>
          </a:p>
          <a:p>
            <a:pPr lvl="1"/>
            <a:r>
              <a:rPr lang="en-US" sz="2200" dirty="0"/>
              <a:t>Whatever best means – interesting/cool, hard, most colorful, fewest errors?</a:t>
            </a:r>
          </a:p>
          <a:p>
            <a:endParaRPr lang="en-US" sz="2400" dirty="0"/>
          </a:p>
          <a:p>
            <a:r>
              <a:rPr lang="en-US" sz="2400" dirty="0"/>
              <a:t>Use a procedure as a starting point, and adjust from there</a:t>
            </a:r>
          </a:p>
        </p:txBody>
      </p:sp>
    </p:spTree>
    <p:extLst>
      <p:ext uri="{BB962C8B-B14F-4D97-AF65-F5344CB8AC3E}">
        <p14:creationId xmlns:p14="http://schemas.microsoft.com/office/powerpoint/2010/main" val="4201329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ACF0-89FD-8D2D-8B73-66B72E59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Spider-Man PS4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C9E84-C061-B41B-FB2C-385AC534B3B8}"/>
              </a:ext>
            </a:extLst>
          </p:cNvPr>
          <p:cNvSpPr txBox="1"/>
          <p:nvPr/>
        </p:nvSpPr>
        <p:spPr>
          <a:xfrm>
            <a:off x="439493" y="5332197"/>
            <a:ext cx="5475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https://www.youtube.com/watch?v=4aw9uyj9MAE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3EB2F5-88CD-86F8-1964-36EC508E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5" y="2403696"/>
            <a:ext cx="5738745" cy="285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6462DD-2767-671B-74D7-E10FB33E3BA4}"/>
              </a:ext>
            </a:extLst>
          </p:cNvPr>
          <p:cNvSpPr txBox="1"/>
          <p:nvPr/>
        </p:nvSpPr>
        <p:spPr>
          <a:xfrm>
            <a:off x="6501143" y="4350888"/>
            <a:ext cx="50050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Procedural content to generate much of the “foundation” of the city – building, roads,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Target was “80% usable procedural content”</a:t>
            </a:r>
          </a:p>
          <a:p>
            <a:endParaRPr lang="en-US" dirty="0"/>
          </a:p>
          <a:p>
            <a:r>
              <a:rPr lang="en-US" dirty="0"/>
              <a:t>Hand-crafted content on top of that to refine and finalize – make it interesting/appealing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090EA7-087C-23AF-6057-D7D79038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07" y="2068718"/>
            <a:ext cx="3585587" cy="20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22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512E-62A4-240E-7F7E-0DE9754A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398E3-9F3D-F9DD-B02A-CF2DBC02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Procedural content is a way to create content “automatically”</a:t>
            </a:r>
          </a:p>
          <a:p>
            <a:pPr lvl="1"/>
            <a:r>
              <a:rPr lang="en-US" dirty="0"/>
              <a:t>Short version: put some code into a function, then call that function later</a:t>
            </a:r>
          </a:p>
          <a:p>
            <a:pPr lvl="1"/>
            <a:r>
              <a:rPr lang="en-US" dirty="0"/>
              <a:t>You still have to write the code in the first place!</a:t>
            </a:r>
          </a:p>
          <a:p>
            <a:r>
              <a:rPr lang="en-US" dirty="0"/>
              <a:t>It can save time and effort, creating more for less</a:t>
            </a:r>
          </a:p>
          <a:p>
            <a:r>
              <a:rPr lang="en-US" dirty="0"/>
              <a:t>It can take many forms:</a:t>
            </a:r>
          </a:p>
          <a:p>
            <a:pPr lvl="1"/>
            <a:r>
              <a:rPr lang="en-US" dirty="0"/>
              <a:t>Real-time procedural content, create things as a program is running (Minecraft)</a:t>
            </a:r>
          </a:p>
          <a:p>
            <a:pPr lvl="1"/>
            <a:r>
              <a:rPr lang="en-US" dirty="0"/>
              <a:t>As an authoring tool—create content for someone to evaluate/refine (Spider-Man)</a:t>
            </a:r>
          </a:p>
          <a:p>
            <a:r>
              <a:rPr lang="en-US" dirty="0"/>
              <a:t>Results CAN be good, but may need adjustments</a:t>
            </a:r>
          </a:p>
          <a:p>
            <a:r>
              <a:rPr lang="en-US" dirty="0"/>
              <a:t>Depending on the task, may take longer than hand-crafting the thing (1 batch of cookies versus a factory)</a:t>
            </a:r>
          </a:p>
        </p:txBody>
      </p:sp>
    </p:spTree>
    <p:extLst>
      <p:ext uri="{BB962C8B-B14F-4D97-AF65-F5344CB8AC3E}">
        <p14:creationId xmlns:p14="http://schemas.microsoft.com/office/powerpoint/2010/main" val="88551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data with an </a:t>
            </a:r>
            <a:r>
              <a:rPr lang="en-US" sz="2400" b="1" dirty="0">
                <a:solidFill>
                  <a:srgbClr val="FFC000"/>
                </a:solidFill>
              </a:rPr>
              <a:t>algorithm</a:t>
            </a:r>
            <a:r>
              <a:rPr lang="en-US" sz="2400" dirty="0"/>
              <a:t>, instead of </a:t>
            </a:r>
            <a:r>
              <a:rPr lang="en-US" sz="2400" b="1" dirty="0">
                <a:solidFill>
                  <a:srgbClr val="FFC000"/>
                </a:solidFill>
              </a:rPr>
              <a:t>manually</a:t>
            </a:r>
          </a:p>
          <a:p>
            <a:r>
              <a:rPr lang="en-US" sz="2400" dirty="0"/>
              <a:t>Algorithms can be any size, for any amount of data</a:t>
            </a:r>
          </a:p>
          <a:p>
            <a:r>
              <a:rPr lang="en-US" sz="2400" dirty="0"/>
              <a:t>What kind of data? Any kind!</a:t>
            </a:r>
          </a:p>
          <a:p>
            <a:pPr lvl="1"/>
            <a:r>
              <a:rPr lang="en-US" sz="2400" dirty="0"/>
              <a:t>Names, numbers</a:t>
            </a:r>
          </a:p>
          <a:p>
            <a:pPr lvl="1"/>
            <a:r>
              <a:rPr lang="en-US" sz="2400" dirty="0"/>
              <a:t>3D models</a:t>
            </a:r>
          </a:p>
          <a:p>
            <a:pPr lvl="1"/>
            <a:r>
              <a:rPr lang="en-US" sz="2400" dirty="0"/>
              <a:t>2D images</a:t>
            </a:r>
          </a:p>
          <a:p>
            <a:pPr lvl="1"/>
            <a:r>
              <a:rPr lang="en-US" sz="2400" dirty="0"/>
              <a:t>Terrain</a:t>
            </a:r>
          </a:p>
          <a:p>
            <a:pPr lvl="1"/>
            <a:r>
              <a:rPr lang="en-US" sz="2400" dirty="0"/>
              <a:t>Collision Geometry</a:t>
            </a:r>
          </a:p>
          <a:p>
            <a:pPr lvl="1"/>
            <a:r>
              <a:rPr lang="en-US" sz="2400" dirty="0"/>
              <a:t>Since EVERYTHING is just data… </a:t>
            </a:r>
          </a:p>
        </p:txBody>
      </p:sp>
    </p:spTree>
    <p:extLst>
      <p:ext uri="{BB962C8B-B14F-4D97-AF65-F5344CB8AC3E}">
        <p14:creationId xmlns:p14="http://schemas.microsoft.com/office/powerpoint/2010/main" val="3921660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902502"/>
          </a:xfrm>
        </p:spPr>
        <p:txBody>
          <a:bodyPr/>
          <a:lstStyle/>
          <a:p>
            <a:r>
              <a:rPr lang="en-US" dirty="0"/>
              <a:t>Simple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38326"/>
            <a:ext cx="4671694" cy="4380360"/>
          </a:xfrm>
        </p:spPr>
        <p:txBody>
          <a:bodyPr>
            <a:noAutofit/>
          </a:bodyPr>
          <a:lstStyle/>
          <a:p>
            <a:r>
              <a:rPr lang="en-US" sz="2400" dirty="0"/>
              <a:t>All content creation tools use some form of procedural generation</a:t>
            </a:r>
          </a:p>
          <a:p>
            <a:endParaRPr lang="en-US" sz="2400" dirty="0"/>
          </a:p>
          <a:p>
            <a:r>
              <a:rPr lang="en-US" sz="2400" dirty="0"/>
              <a:t>The vast majority of functionality in such a program may be procedural content generation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Creating a complex shape by hand? yuck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95" y="2208661"/>
            <a:ext cx="4552950" cy="3590925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10062845" y="2943225"/>
            <a:ext cx="428625" cy="2856361"/>
          </a:xfrm>
          <a:prstGeom prst="rightBrace">
            <a:avLst>
              <a:gd name="adj1" fmla="val 5722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429875" y="3857055"/>
            <a:ext cx="1762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of these shapes is created by a “procedure” of some sort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700395" y="5847521"/>
            <a:ext cx="472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LOTS of primitive shapes to start from in 3D</a:t>
            </a:r>
          </a:p>
        </p:txBody>
      </p:sp>
    </p:spTree>
    <p:extLst>
      <p:ext uri="{BB962C8B-B14F-4D97-AF65-F5344CB8AC3E}">
        <p14:creationId xmlns:p14="http://schemas.microsoft.com/office/powerpoint/2010/main" val="2216733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data is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271963" cy="4024125"/>
          </a:xfrm>
        </p:spPr>
        <p:txBody>
          <a:bodyPr/>
          <a:lstStyle/>
          <a:p>
            <a:pPr marL="0" indent="0" defTabSz="457200">
              <a:buNone/>
            </a:pPr>
            <a:r>
              <a:rPr lang="en-US" dirty="0"/>
              <a:t>Create a triangle: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vertex[0] = (x, y, z);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vertex[1] = (x, y, z);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vertex[2] = (x, y, z);</a:t>
            </a:r>
          </a:p>
          <a:p>
            <a:pPr marL="0" indent="0" defTabSz="457200">
              <a:buNone/>
            </a:pPr>
            <a:r>
              <a:rPr lang="en-US" dirty="0"/>
              <a:t>Create a quad: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vertex[0] = (x, y, z);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vertex[1] = (x, y, z);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vertex[2] = (x, y, z);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vertex[3] = (x, y, z);</a:t>
            </a:r>
          </a:p>
          <a:p>
            <a:pPr marL="0" indent="0" defTabSz="457200">
              <a:buNone/>
            </a:pP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9181890" y="1994754"/>
            <a:ext cx="1806541" cy="1819067"/>
            <a:chOff x="6400590" y="1994754"/>
            <a:chExt cx="1806541" cy="1819067"/>
          </a:xfrm>
        </p:grpSpPr>
        <p:sp>
          <p:nvSpPr>
            <p:cNvPr id="4" name="Rectangle 3"/>
            <p:cNvSpPr/>
            <p:nvPr/>
          </p:nvSpPr>
          <p:spPr>
            <a:xfrm>
              <a:off x="6496207" y="2092883"/>
              <a:ext cx="1622808" cy="16228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501231" y="2097907"/>
              <a:ext cx="1642905" cy="16228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8015897" y="199475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400590" y="3622587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015897" y="3622587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400590" y="199475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26527" y="1994754"/>
            <a:ext cx="1860437" cy="1837262"/>
            <a:chOff x="5758059" y="4351337"/>
            <a:chExt cx="1860437" cy="1837262"/>
          </a:xfrm>
        </p:grpSpPr>
        <p:sp>
          <p:nvSpPr>
            <p:cNvPr id="27" name="Freeform 26"/>
            <p:cNvSpPr/>
            <p:nvPr/>
          </p:nvSpPr>
          <p:spPr>
            <a:xfrm>
              <a:off x="5849939" y="4443584"/>
              <a:ext cx="1660949" cy="1676225"/>
            </a:xfrm>
            <a:custGeom>
              <a:avLst/>
              <a:gdLst>
                <a:gd name="connsiteX0" fmla="*/ 0 w 1898650"/>
                <a:gd name="connsiteY0" fmla="*/ 1936750 h 1936750"/>
                <a:gd name="connsiteX1" fmla="*/ 0 w 1898650"/>
                <a:gd name="connsiteY1" fmla="*/ 0 h 1936750"/>
                <a:gd name="connsiteX2" fmla="*/ 1898650 w 1898650"/>
                <a:gd name="connsiteY2" fmla="*/ 1898650 h 1936750"/>
                <a:gd name="connsiteX3" fmla="*/ 0 w 1898650"/>
                <a:gd name="connsiteY3" fmla="*/ 1936750 h 1936750"/>
                <a:gd name="connsiteX0" fmla="*/ 7938 w 1898650"/>
                <a:gd name="connsiteY0" fmla="*/ 1916112 h 1916112"/>
                <a:gd name="connsiteX1" fmla="*/ 0 w 1898650"/>
                <a:gd name="connsiteY1" fmla="*/ 0 h 1916112"/>
                <a:gd name="connsiteX2" fmla="*/ 1898650 w 1898650"/>
                <a:gd name="connsiteY2" fmla="*/ 1898650 h 1916112"/>
                <a:gd name="connsiteX3" fmla="*/ 7938 w 1898650"/>
                <a:gd name="connsiteY3" fmla="*/ 1916112 h 191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650" h="1916112">
                  <a:moveTo>
                    <a:pt x="7938" y="1916112"/>
                  </a:moveTo>
                  <a:lnTo>
                    <a:pt x="0" y="0"/>
                  </a:lnTo>
                  <a:lnTo>
                    <a:pt x="1898650" y="1898650"/>
                  </a:lnTo>
                  <a:lnTo>
                    <a:pt x="7938" y="1916112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758059" y="5997365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427262" y="5997365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758059" y="4351337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55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data is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194560"/>
            <a:ext cx="6253163" cy="4406265"/>
          </a:xfrm>
        </p:spPr>
        <p:txBody>
          <a:bodyPr/>
          <a:lstStyle/>
          <a:p>
            <a:pPr marL="0" indent="0" defTabSz="457200">
              <a:buNone/>
            </a:pPr>
            <a:r>
              <a:rPr lang="en-US" dirty="0"/>
              <a:t>Create a row of quads:</a:t>
            </a:r>
          </a:p>
          <a:p>
            <a:pPr marL="0" indent="0" defTabSz="45720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for (i &lt; </a:t>
            </a:r>
            <a:r>
              <a:rPr lang="en-US" dirty="0" err="1">
                <a:latin typeface="Consolas" panose="020B0609020204030204" pitchFamily="49" charset="0"/>
              </a:rPr>
              <a:t>desiredQuantity</a:t>
            </a:r>
            <a:r>
              <a:rPr lang="en-US" dirty="0">
                <a:latin typeface="Consolas" panose="020B0609020204030204" pitchFamily="49" charset="0"/>
              </a:rPr>
              <a:t>)	</a:t>
            </a:r>
          </a:p>
          <a:p>
            <a:pPr marL="0" indent="0" defTabSz="457200">
              <a:buNone/>
            </a:pPr>
            <a:r>
              <a:rPr lang="en-US" dirty="0"/>
              <a:t>Create a quad:</a:t>
            </a:r>
          </a:p>
          <a:p>
            <a:pPr marL="0" indent="0" defTabSz="45720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offset = i *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quadSize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vertex[i + 0] = (x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+ offset</a:t>
            </a:r>
            <a:r>
              <a:rPr lang="en-US" dirty="0">
                <a:latin typeface="Consolas" panose="020B0609020204030204" pitchFamily="49" charset="0"/>
              </a:rPr>
              <a:t>, y, z);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vertex[i + 1] = (x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+ offset</a:t>
            </a:r>
            <a:r>
              <a:rPr lang="en-US" dirty="0">
                <a:latin typeface="Consolas" panose="020B0609020204030204" pitchFamily="49" charset="0"/>
              </a:rPr>
              <a:t>, y, z);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vertex[i + 2] = (x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+ offset</a:t>
            </a:r>
            <a:r>
              <a:rPr lang="en-US" dirty="0">
                <a:latin typeface="Consolas" panose="020B0609020204030204" pitchFamily="49" charset="0"/>
              </a:rPr>
              <a:t>, y, z);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vertex[i + 3] = (x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+ offset</a:t>
            </a:r>
            <a:r>
              <a:rPr lang="en-US" dirty="0">
                <a:latin typeface="Consolas" panose="020B0609020204030204" pitchFamily="49" charset="0"/>
              </a:rPr>
              <a:t>, y, z);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i += 4;</a:t>
            </a:r>
          </a:p>
          <a:p>
            <a:pPr marL="0" indent="0" defTabSz="457200">
              <a:buNone/>
            </a:pP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6572040" y="2318604"/>
            <a:ext cx="1806541" cy="1819067"/>
            <a:chOff x="6400590" y="1994754"/>
            <a:chExt cx="1806541" cy="1819067"/>
          </a:xfrm>
        </p:grpSpPr>
        <p:sp>
          <p:nvSpPr>
            <p:cNvPr id="4" name="Rectangle 3"/>
            <p:cNvSpPr/>
            <p:nvPr/>
          </p:nvSpPr>
          <p:spPr>
            <a:xfrm>
              <a:off x="6496207" y="2092883"/>
              <a:ext cx="1622808" cy="16228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501231" y="2097907"/>
              <a:ext cx="1642905" cy="16228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8015897" y="199475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400590" y="3622587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015897" y="3622587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400590" y="199475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181765" y="2318604"/>
            <a:ext cx="1806541" cy="1819067"/>
            <a:chOff x="6400590" y="1994754"/>
            <a:chExt cx="1806541" cy="1819067"/>
          </a:xfrm>
        </p:grpSpPr>
        <p:sp>
          <p:nvSpPr>
            <p:cNvPr id="17" name="Rectangle 16"/>
            <p:cNvSpPr/>
            <p:nvPr/>
          </p:nvSpPr>
          <p:spPr>
            <a:xfrm>
              <a:off x="6496207" y="2092883"/>
              <a:ext cx="1622808" cy="16228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501231" y="2097907"/>
              <a:ext cx="1642905" cy="16228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8015897" y="199475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400590" y="3622587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015897" y="3622587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400590" y="199475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02654" y="2318604"/>
            <a:ext cx="1806541" cy="1819067"/>
            <a:chOff x="6400590" y="1994754"/>
            <a:chExt cx="1806541" cy="1819067"/>
          </a:xfrm>
        </p:grpSpPr>
        <p:sp>
          <p:nvSpPr>
            <p:cNvPr id="30" name="Rectangle 29"/>
            <p:cNvSpPr/>
            <p:nvPr/>
          </p:nvSpPr>
          <p:spPr>
            <a:xfrm>
              <a:off x="6496207" y="2092883"/>
              <a:ext cx="1622808" cy="16228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6501231" y="2097907"/>
              <a:ext cx="1642905" cy="16228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8015897" y="199475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400590" y="3622587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015897" y="3622587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400590" y="199475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7354065" y="4394340"/>
            <a:ext cx="4269207" cy="92333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Doing the same thing LOTS of times often isn’t much more complicated than doing it once.*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54065" y="5385434"/>
            <a:ext cx="4790310" cy="1354217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*</a:t>
            </a:r>
          </a:p>
          <a:p>
            <a:r>
              <a:rPr lang="en-US" dirty="0"/>
              <a:t>USUALLY this is true… it could be quite difficult, frustratingly so!</a:t>
            </a:r>
          </a:p>
          <a:p>
            <a:r>
              <a:rPr lang="en-US" dirty="0"/>
              <a:t>Doing it once tends to be the hardest part.</a:t>
            </a:r>
          </a:p>
        </p:txBody>
      </p:sp>
    </p:spTree>
    <p:extLst>
      <p:ext uri="{BB962C8B-B14F-4D97-AF65-F5344CB8AC3E}">
        <p14:creationId xmlns:p14="http://schemas.microsoft.com/office/powerpoint/2010/main" val="271037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shapes… might not be that bad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271963" cy="4024125"/>
          </a:xfrm>
        </p:spPr>
        <p:txBody>
          <a:bodyPr/>
          <a:lstStyle/>
          <a:p>
            <a:pPr marL="0" indent="0" defTabSz="457200">
              <a:buNone/>
            </a:pPr>
            <a:r>
              <a:rPr lang="en-US" dirty="0"/>
              <a:t>Create curve:</a:t>
            </a:r>
          </a:p>
          <a:p>
            <a:pPr marL="0" indent="0" defTabSz="457200">
              <a:buNone/>
            </a:pPr>
            <a:r>
              <a:rPr lang="en-US" dirty="0">
                <a:latin typeface="Consolas" panose="020B0609020204030204" pitchFamily="49" charset="0"/>
              </a:rPr>
              <a:t>	// Where to start?</a:t>
            </a:r>
          </a:p>
          <a:p>
            <a:pPr marL="0" indent="0" defTabSz="45720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defTabSz="457200">
              <a:buNone/>
            </a:pPr>
            <a:r>
              <a:rPr lang="en-US" dirty="0"/>
              <a:t>Break the shape down into components, establish some parameters (inputs) for the process</a:t>
            </a:r>
          </a:p>
          <a:p>
            <a:pPr marL="0" indent="0" defTabSz="45720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defTabSz="457200">
              <a:buNone/>
            </a:pP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4973207" y="2854276"/>
            <a:ext cx="2759174" cy="2770604"/>
            <a:chOff x="4973207" y="2854276"/>
            <a:chExt cx="2759174" cy="2770604"/>
          </a:xfrm>
        </p:grpSpPr>
        <p:sp>
          <p:nvSpPr>
            <p:cNvPr id="16" name="Freeform 15"/>
            <p:cNvSpPr/>
            <p:nvPr/>
          </p:nvSpPr>
          <p:spPr>
            <a:xfrm>
              <a:off x="5068824" y="2949893"/>
              <a:ext cx="2567940" cy="2579370"/>
            </a:xfrm>
            <a:custGeom>
              <a:avLst/>
              <a:gdLst>
                <a:gd name="connsiteX0" fmla="*/ 0 w 2567940"/>
                <a:gd name="connsiteY0" fmla="*/ 2579370 h 2579370"/>
                <a:gd name="connsiteX1" fmla="*/ 1283970 w 2567940"/>
                <a:gd name="connsiteY1" fmla="*/ 2579370 h 2579370"/>
                <a:gd name="connsiteX2" fmla="*/ 1386840 w 2567940"/>
                <a:gd name="connsiteY2" fmla="*/ 2080260 h 2579370"/>
                <a:gd name="connsiteX3" fmla="*/ 1661160 w 2567940"/>
                <a:gd name="connsiteY3" fmla="*/ 1664970 h 2579370"/>
                <a:gd name="connsiteX4" fmla="*/ 2080260 w 2567940"/>
                <a:gd name="connsiteY4" fmla="*/ 1390650 h 2579370"/>
                <a:gd name="connsiteX5" fmla="*/ 2567940 w 2567940"/>
                <a:gd name="connsiteY5" fmla="*/ 1287780 h 2579370"/>
                <a:gd name="connsiteX6" fmla="*/ 2567940 w 2567940"/>
                <a:gd name="connsiteY6" fmla="*/ 0 h 2579370"/>
                <a:gd name="connsiteX7" fmla="*/ 1581150 w 2567940"/>
                <a:gd name="connsiteY7" fmla="*/ 198120 h 2579370"/>
                <a:gd name="connsiteX8" fmla="*/ 754380 w 2567940"/>
                <a:gd name="connsiteY8" fmla="*/ 758190 h 2579370"/>
                <a:gd name="connsiteX9" fmla="*/ 186690 w 2567940"/>
                <a:gd name="connsiteY9" fmla="*/ 1588770 h 2579370"/>
                <a:gd name="connsiteX10" fmla="*/ 0 w 2567940"/>
                <a:gd name="connsiteY10" fmla="*/ 2579370 h 257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7940" h="2579370">
                  <a:moveTo>
                    <a:pt x="0" y="2579370"/>
                  </a:moveTo>
                  <a:lnTo>
                    <a:pt x="1283970" y="2579370"/>
                  </a:lnTo>
                  <a:lnTo>
                    <a:pt x="1386840" y="2080260"/>
                  </a:lnTo>
                  <a:lnTo>
                    <a:pt x="1661160" y="1664970"/>
                  </a:lnTo>
                  <a:lnTo>
                    <a:pt x="2080260" y="1390650"/>
                  </a:lnTo>
                  <a:lnTo>
                    <a:pt x="2567940" y="1287780"/>
                  </a:lnTo>
                  <a:lnTo>
                    <a:pt x="2567940" y="0"/>
                  </a:lnTo>
                  <a:lnTo>
                    <a:pt x="1581150" y="198120"/>
                  </a:lnTo>
                  <a:lnTo>
                    <a:pt x="754380" y="758190"/>
                  </a:lnTo>
                  <a:lnTo>
                    <a:pt x="186690" y="1588770"/>
                  </a:lnTo>
                  <a:lnTo>
                    <a:pt x="0" y="257937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22" name="Straight Connector 21"/>
            <p:cNvCxnSpPr>
              <a:stCxn id="16" idx="9"/>
              <a:endCxn id="16" idx="2"/>
            </p:cNvCxnSpPr>
            <p:nvPr/>
          </p:nvCxnSpPr>
          <p:spPr>
            <a:xfrm>
              <a:off x="5255514" y="4538663"/>
              <a:ext cx="1200150" cy="491490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6" idx="8"/>
              <a:endCxn id="16" idx="3"/>
            </p:cNvCxnSpPr>
            <p:nvPr/>
          </p:nvCxnSpPr>
          <p:spPr>
            <a:xfrm>
              <a:off x="5823204" y="3708083"/>
              <a:ext cx="906780" cy="906780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6" idx="7"/>
              <a:endCxn id="16" idx="4"/>
            </p:cNvCxnSpPr>
            <p:nvPr/>
          </p:nvCxnSpPr>
          <p:spPr>
            <a:xfrm>
              <a:off x="6649974" y="3148013"/>
              <a:ext cx="499110" cy="1192530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6264430" y="54336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3207" y="54336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360047" y="4929590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159897" y="44430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743194" y="361246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620823" y="450372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053467" y="4244228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541147" y="4143961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541147" y="285427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554357" y="3055155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078347" y="4759685"/>
            <a:ext cx="2946814" cy="1672846"/>
            <a:chOff x="5078347" y="4759685"/>
            <a:chExt cx="2946814" cy="1672846"/>
          </a:xfrm>
        </p:grpSpPr>
        <p:sp>
          <p:nvSpPr>
            <p:cNvPr id="36" name="Oval 35"/>
            <p:cNvSpPr/>
            <p:nvPr/>
          </p:nvSpPr>
          <p:spPr>
            <a:xfrm>
              <a:off x="7541147" y="54336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5078347" y="4759685"/>
              <a:ext cx="2946814" cy="1672846"/>
              <a:chOff x="5078347" y="4759685"/>
              <a:chExt cx="2946814" cy="1672846"/>
            </a:xfrm>
          </p:grpSpPr>
          <p:sp>
            <p:nvSpPr>
              <p:cNvPr id="54" name="Right Brace 53"/>
              <p:cNvSpPr/>
              <p:nvPr/>
            </p:nvSpPr>
            <p:spPr>
              <a:xfrm rot="5400000">
                <a:off x="6223073" y="4495621"/>
                <a:ext cx="268964" cy="2558415"/>
              </a:xfrm>
              <a:prstGeom prst="rightBrace">
                <a:avLst>
                  <a:gd name="adj1" fmla="val 36858"/>
                  <a:gd name="adj2" fmla="val 7516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254560" y="5909311"/>
                <a:ext cx="9220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Large </a:t>
                </a:r>
              </a:p>
              <a:p>
                <a:pPr algn="ctr"/>
                <a:r>
                  <a:rPr lang="en-US" sz="1400" dirty="0"/>
                  <a:t>Radius</a:t>
                </a:r>
              </a:p>
            </p:txBody>
          </p:sp>
          <p:sp>
            <p:nvSpPr>
              <p:cNvPr id="56" name="Right Brace 55"/>
              <p:cNvSpPr/>
              <p:nvPr/>
            </p:nvSpPr>
            <p:spPr>
              <a:xfrm rot="16200000">
                <a:off x="6781644" y="4617757"/>
                <a:ext cx="440775" cy="1283969"/>
              </a:xfrm>
              <a:prstGeom prst="rightBrace">
                <a:avLst>
                  <a:gd name="adj1" fmla="val 36858"/>
                  <a:gd name="adj2" fmla="val 61222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631858" y="4759685"/>
                <a:ext cx="13933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Small Radius</a:t>
                </a: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8221445" y="2854276"/>
            <a:ext cx="2759980" cy="2770604"/>
            <a:chOff x="8221445" y="2854276"/>
            <a:chExt cx="2759980" cy="2770604"/>
          </a:xfrm>
        </p:grpSpPr>
        <p:sp>
          <p:nvSpPr>
            <p:cNvPr id="79" name="Oval 78"/>
            <p:cNvSpPr/>
            <p:nvPr/>
          </p:nvSpPr>
          <p:spPr>
            <a:xfrm>
              <a:off x="10790191" y="5430048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8317062" y="2949893"/>
              <a:ext cx="2567940" cy="2579370"/>
            </a:xfrm>
            <a:custGeom>
              <a:avLst/>
              <a:gdLst>
                <a:gd name="connsiteX0" fmla="*/ 0 w 2567940"/>
                <a:gd name="connsiteY0" fmla="*/ 2579370 h 2579370"/>
                <a:gd name="connsiteX1" fmla="*/ 1283970 w 2567940"/>
                <a:gd name="connsiteY1" fmla="*/ 2579370 h 2579370"/>
                <a:gd name="connsiteX2" fmla="*/ 1386840 w 2567940"/>
                <a:gd name="connsiteY2" fmla="*/ 2080260 h 2579370"/>
                <a:gd name="connsiteX3" fmla="*/ 1661160 w 2567940"/>
                <a:gd name="connsiteY3" fmla="*/ 1664970 h 2579370"/>
                <a:gd name="connsiteX4" fmla="*/ 2080260 w 2567940"/>
                <a:gd name="connsiteY4" fmla="*/ 1390650 h 2579370"/>
                <a:gd name="connsiteX5" fmla="*/ 2567940 w 2567940"/>
                <a:gd name="connsiteY5" fmla="*/ 1287780 h 2579370"/>
                <a:gd name="connsiteX6" fmla="*/ 2567940 w 2567940"/>
                <a:gd name="connsiteY6" fmla="*/ 0 h 2579370"/>
                <a:gd name="connsiteX7" fmla="*/ 1581150 w 2567940"/>
                <a:gd name="connsiteY7" fmla="*/ 198120 h 2579370"/>
                <a:gd name="connsiteX8" fmla="*/ 754380 w 2567940"/>
                <a:gd name="connsiteY8" fmla="*/ 758190 h 2579370"/>
                <a:gd name="connsiteX9" fmla="*/ 186690 w 2567940"/>
                <a:gd name="connsiteY9" fmla="*/ 1588770 h 2579370"/>
                <a:gd name="connsiteX10" fmla="*/ 0 w 2567940"/>
                <a:gd name="connsiteY10" fmla="*/ 2579370 h 257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7940" h="2579370">
                  <a:moveTo>
                    <a:pt x="0" y="2579370"/>
                  </a:moveTo>
                  <a:lnTo>
                    <a:pt x="1283970" y="2579370"/>
                  </a:lnTo>
                  <a:lnTo>
                    <a:pt x="1386840" y="2080260"/>
                  </a:lnTo>
                  <a:lnTo>
                    <a:pt x="1661160" y="1664970"/>
                  </a:lnTo>
                  <a:lnTo>
                    <a:pt x="2080260" y="1390650"/>
                  </a:lnTo>
                  <a:lnTo>
                    <a:pt x="2567940" y="1287780"/>
                  </a:lnTo>
                  <a:lnTo>
                    <a:pt x="2567940" y="0"/>
                  </a:lnTo>
                  <a:lnTo>
                    <a:pt x="1581150" y="198120"/>
                  </a:lnTo>
                  <a:lnTo>
                    <a:pt x="754380" y="758190"/>
                  </a:lnTo>
                  <a:lnTo>
                    <a:pt x="186690" y="1588770"/>
                  </a:lnTo>
                  <a:lnTo>
                    <a:pt x="0" y="257937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67" name="Straight Connector 66"/>
            <p:cNvCxnSpPr>
              <a:stCxn id="65" idx="8"/>
              <a:endCxn id="65" idx="3"/>
            </p:cNvCxnSpPr>
            <p:nvPr/>
          </p:nvCxnSpPr>
          <p:spPr>
            <a:xfrm>
              <a:off x="9071442" y="3708083"/>
              <a:ext cx="906780" cy="906780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5" idx="7"/>
              <a:endCxn id="65" idx="4"/>
            </p:cNvCxnSpPr>
            <p:nvPr/>
          </p:nvCxnSpPr>
          <p:spPr>
            <a:xfrm>
              <a:off x="9898212" y="3148013"/>
              <a:ext cx="499110" cy="1192530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9512668" y="54336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221445" y="54336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991432" y="361246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869061" y="450372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301705" y="4244228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0789385" y="4143961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789385" y="285427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9802595" y="3055155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8503104" y="4529463"/>
              <a:ext cx="1200150" cy="491490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9608285" y="4929590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8408135" y="44430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359562" y="2961523"/>
            <a:ext cx="2574054" cy="2583205"/>
            <a:chOff x="8359562" y="2961523"/>
            <a:chExt cx="2574054" cy="2583205"/>
          </a:xfrm>
        </p:grpSpPr>
        <p:sp>
          <p:nvSpPr>
            <p:cNvPr id="57" name="Freeform 56"/>
            <p:cNvSpPr/>
            <p:nvPr/>
          </p:nvSpPr>
          <p:spPr>
            <a:xfrm>
              <a:off x="8359562" y="2961523"/>
              <a:ext cx="2574054" cy="2583205"/>
            </a:xfrm>
            <a:custGeom>
              <a:avLst/>
              <a:gdLst>
                <a:gd name="connsiteX0" fmla="*/ 0 w 2571750"/>
                <a:gd name="connsiteY0" fmla="*/ 2609850 h 2609850"/>
                <a:gd name="connsiteX1" fmla="*/ 2571750 w 2571750"/>
                <a:gd name="connsiteY1" fmla="*/ 0 h 2609850"/>
                <a:gd name="connsiteX0" fmla="*/ 0 w 2571750"/>
                <a:gd name="connsiteY0" fmla="*/ 2609850 h 2609850"/>
                <a:gd name="connsiteX1" fmla="*/ 740828 w 2571750"/>
                <a:gd name="connsiteY1" fmla="*/ 603250 h 2609850"/>
                <a:gd name="connsiteX2" fmla="*/ 2571750 w 2571750"/>
                <a:gd name="connsiteY2" fmla="*/ 0 h 2609850"/>
                <a:gd name="connsiteX0" fmla="*/ 0 w 2571750"/>
                <a:gd name="connsiteY0" fmla="*/ 2609850 h 2609850"/>
                <a:gd name="connsiteX1" fmla="*/ 740828 w 2571750"/>
                <a:gd name="connsiteY1" fmla="*/ 603250 h 2609850"/>
                <a:gd name="connsiteX2" fmla="*/ 2571750 w 2571750"/>
                <a:gd name="connsiteY2" fmla="*/ 0 h 2609850"/>
                <a:gd name="connsiteX0" fmla="*/ 15694 w 2587444"/>
                <a:gd name="connsiteY0" fmla="*/ 2609850 h 2609850"/>
                <a:gd name="connsiteX1" fmla="*/ 756522 w 2587444"/>
                <a:gd name="connsiteY1" fmla="*/ 603250 h 2609850"/>
                <a:gd name="connsiteX2" fmla="*/ 2587444 w 2587444"/>
                <a:gd name="connsiteY2" fmla="*/ 0 h 2609850"/>
                <a:gd name="connsiteX0" fmla="*/ 15694 w 2587444"/>
                <a:gd name="connsiteY0" fmla="*/ 2611715 h 2611715"/>
                <a:gd name="connsiteX1" fmla="*/ 756522 w 2587444"/>
                <a:gd name="connsiteY1" fmla="*/ 605115 h 2611715"/>
                <a:gd name="connsiteX2" fmla="*/ 2587444 w 2587444"/>
                <a:gd name="connsiteY2" fmla="*/ 1865 h 2611715"/>
                <a:gd name="connsiteX0" fmla="*/ 15694 w 2587444"/>
                <a:gd name="connsiteY0" fmla="*/ 2612598 h 2612598"/>
                <a:gd name="connsiteX1" fmla="*/ 756522 w 2587444"/>
                <a:gd name="connsiteY1" fmla="*/ 605998 h 2612598"/>
                <a:gd name="connsiteX2" fmla="*/ 2587444 w 2587444"/>
                <a:gd name="connsiteY2" fmla="*/ 2748 h 2612598"/>
                <a:gd name="connsiteX0" fmla="*/ 19673 w 2591423"/>
                <a:gd name="connsiteY0" fmla="*/ 2612598 h 2612598"/>
                <a:gd name="connsiteX1" fmla="*/ 760501 w 2591423"/>
                <a:gd name="connsiteY1" fmla="*/ 605998 h 2612598"/>
                <a:gd name="connsiteX2" fmla="*/ 2591423 w 2591423"/>
                <a:gd name="connsiteY2" fmla="*/ 2748 h 2612598"/>
                <a:gd name="connsiteX0" fmla="*/ 18317 w 2590067"/>
                <a:gd name="connsiteY0" fmla="*/ 2611608 h 2611608"/>
                <a:gd name="connsiteX1" fmla="*/ 789625 w 2590067"/>
                <a:gd name="connsiteY1" fmla="*/ 784078 h 2611608"/>
                <a:gd name="connsiteX2" fmla="*/ 2590067 w 2590067"/>
                <a:gd name="connsiteY2" fmla="*/ 1758 h 2611608"/>
                <a:gd name="connsiteX0" fmla="*/ 0 w 2571750"/>
                <a:gd name="connsiteY0" fmla="*/ 2611608 h 2611608"/>
                <a:gd name="connsiteX1" fmla="*/ 771308 w 2571750"/>
                <a:gd name="connsiteY1" fmla="*/ 784078 h 2611608"/>
                <a:gd name="connsiteX2" fmla="*/ 2571750 w 2571750"/>
                <a:gd name="connsiteY2" fmla="*/ 1758 h 2611608"/>
                <a:gd name="connsiteX0" fmla="*/ 0 w 2571750"/>
                <a:gd name="connsiteY0" fmla="*/ 2611608 h 2611608"/>
                <a:gd name="connsiteX1" fmla="*/ 771308 w 2571750"/>
                <a:gd name="connsiteY1" fmla="*/ 784078 h 2611608"/>
                <a:gd name="connsiteX2" fmla="*/ 2571750 w 2571750"/>
                <a:gd name="connsiteY2" fmla="*/ 1758 h 2611608"/>
                <a:gd name="connsiteX0" fmla="*/ 0 w 2571750"/>
                <a:gd name="connsiteY0" fmla="*/ 2621986 h 2621986"/>
                <a:gd name="connsiteX1" fmla="*/ 771308 w 2571750"/>
                <a:gd name="connsiteY1" fmla="*/ 794456 h 2621986"/>
                <a:gd name="connsiteX2" fmla="*/ 2571750 w 2571750"/>
                <a:gd name="connsiteY2" fmla="*/ 12136 h 2621986"/>
                <a:gd name="connsiteX0" fmla="*/ 0 w 2571750"/>
                <a:gd name="connsiteY0" fmla="*/ 2611100 h 2611100"/>
                <a:gd name="connsiteX1" fmla="*/ 771308 w 2571750"/>
                <a:gd name="connsiteY1" fmla="*/ 783570 h 2611100"/>
                <a:gd name="connsiteX2" fmla="*/ 2571750 w 2571750"/>
                <a:gd name="connsiteY2" fmla="*/ 1250 h 2611100"/>
                <a:gd name="connsiteX0" fmla="*/ 0 w 2571750"/>
                <a:gd name="connsiteY0" fmla="*/ 2609850 h 2609850"/>
                <a:gd name="connsiteX1" fmla="*/ 771308 w 2571750"/>
                <a:gd name="connsiteY1" fmla="*/ 782320 h 2609850"/>
                <a:gd name="connsiteX2" fmla="*/ 2571750 w 2571750"/>
                <a:gd name="connsiteY2" fmla="*/ 0 h 2609850"/>
                <a:gd name="connsiteX0" fmla="*/ 1476 w 2573226"/>
                <a:gd name="connsiteY0" fmla="*/ 2609850 h 2609850"/>
                <a:gd name="connsiteX1" fmla="*/ 772784 w 2573226"/>
                <a:gd name="connsiteY1" fmla="*/ 782320 h 2609850"/>
                <a:gd name="connsiteX2" fmla="*/ 2573226 w 2573226"/>
                <a:gd name="connsiteY2" fmla="*/ 0 h 2609850"/>
                <a:gd name="connsiteX0" fmla="*/ 1819 w 2573569"/>
                <a:gd name="connsiteY0" fmla="*/ 2609850 h 2609850"/>
                <a:gd name="connsiteX1" fmla="*/ 773127 w 2573569"/>
                <a:gd name="connsiteY1" fmla="*/ 782320 h 2609850"/>
                <a:gd name="connsiteX2" fmla="*/ 2573569 w 2573569"/>
                <a:gd name="connsiteY2" fmla="*/ 0 h 2609850"/>
                <a:gd name="connsiteX0" fmla="*/ 2304 w 2574054"/>
                <a:gd name="connsiteY0" fmla="*/ 2583180 h 2583180"/>
                <a:gd name="connsiteX1" fmla="*/ 773612 w 2574054"/>
                <a:gd name="connsiteY1" fmla="*/ 755650 h 2583180"/>
                <a:gd name="connsiteX2" fmla="*/ 2574054 w 2574054"/>
                <a:gd name="connsiteY2" fmla="*/ 0 h 2583180"/>
                <a:gd name="connsiteX0" fmla="*/ 2304 w 2574054"/>
                <a:gd name="connsiteY0" fmla="*/ 2583180 h 2583180"/>
                <a:gd name="connsiteX1" fmla="*/ 773612 w 2574054"/>
                <a:gd name="connsiteY1" fmla="*/ 755650 h 2583180"/>
                <a:gd name="connsiteX2" fmla="*/ 2574054 w 2574054"/>
                <a:gd name="connsiteY2" fmla="*/ 0 h 2583180"/>
                <a:gd name="connsiteX0" fmla="*/ 2304 w 2574054"/>
                <a:gd name="connsiteY0" fmla="*/ 2583205 h 2583205"/>
                <a:gd name="connsiteX1" fmla="*/ 773612 w 2574054"/>
                <a:gd name="connsiteY1" fmla="*/ 755675 h 2583205"/>
                <a:gd name="connsiteX2" fmla="*/ 2574054 w 2574054"/>
                <a:gd name="connsiteY2" fmla="*/ 25 h 2583205"/>
                <a:gd name="connsiteX0" fmla="*/ 2304 w 2574054"/>
                <a:gd name="connsiteY0" fmla="*/ 2583205 h 2583205"/>
                <a:gd name="connsiteX1" fmla="*/ 773612 w 2574054"/>
                <a:gd name="connsiteY1" fmla="*/ 755675 h 2583205"/>
                <a:gd name="connsiteX2" fmla="*/ 2574054 w 2574054"/>
                <a:gd name="connsiteY2" fmla="*/ 25 h 258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4054" h="2583205">
                  <a:moveTo>
                    <a:pt x="2304" y="2583205"/>
                  </a:moveTo>
                  <a:cubicBezTo>
                    <a:pt x="-33117" y="1808928"/>
                    <a:pt x="344987" y="1186205"/>
                    <a:pt x="773612" y="755675"/>
                  </a:cubicBezTo>
                  <a:cubicBezTo>
                    <a:pt x="1202237" y="325145"/>
                    <a:pt x="1835477" y="-3362"/>
                    <a:pt x="2574054" y="25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9601032" y="4206226"/>
              <a:ext cx="1318349" cy="1323036"/>
            </a:xfrm>
            <a:custGeom>
              <a:avLst/>
              <a:gdLst>
                <a:gd name="connsiteX0" fmla="*/ 0 w 2571750"/>
                <a:gd name="connsiteY0" fmla="*/ 2609850 h 2609850"/>
                <a:gd name="connsiteX1" fmla="*/ 2571750 w 2571750"/>
                <a:gd name="connsiteY1" fmla="*/ 0 h 2609850"/>
                <a:gd name="connsiteX0" fmla="*/ 0 w 2571750"/>
                <a:gd name="connsiteY0" fmla="*/ 2609850 h 2609850"/>
                <a:gd name="connsiteX1" fmla="*/ 740828 w 2571750"/>
                <a:gd name="connsiteY1" fmla="*/ 603250 h 2609850"/>
                <a:gd name="connsiteX2" fmla="*/ 2571750 w 2571750"/>
                <a:gd name="connsiteY2" fmla="*/ 0 h 2609850"/>
                <a:gd name="connsiteX0" fmla="*/ 0 w 2571750"/>
                <a:gd name="connsiteY0" fmla="*/ 2609850 h 2609850"/>
                <a:gd name="connsiteX1" fmla="*/ 740828 w 2571750"/>
                <a:gd name="connsiteY1" fmla="*/ 603250 h 2609850"/>
                <a:gd name="connsiteX2" fmla="*/ 2571750 w 2571750"/>
                <a:gd name="connsiteY2" fmla="*/ 0 h 2609850"/>
                <a:gd name="connsiteX0" fmla="*/ 15694 w 2587444"/>
                <a:gd name="connsiteY0" fmla="*/ 2609850 h 2609850"/>
                <a:gd name="connsiteX1" fmla="*/ 756522 w 2587444"/>
                <a:gd name="connsiteY1" fmla="*/ 603250 h 2609850"/>
                <a:gd name="connsiteX2" fmla="*/ 2587444 w 2587444"/>
                <a:gd name="connsiteY2" fmla="*/ 0 h 2609850"/>
                <a:gd name="connsiteX0" fmla="*/ 15694 w 2587444"/>
                <a:gd name="connsiteY0" fmla="*/ 2611715 h 2611715"/>
                <a:gd name="connsiteX1" fmla="*/ 756522 w 2587444"/>
                <a:gd name="connsiteY1" fmla="*/ 605115 h 2611715"/>
                <a:gd name="connsiteX2" fmla="*/ 2587444 w 2587444"/>
                <a:gd name="connsiteY2" fmla="*/ 1865 h 2611715"/>
                <a:gd name="connsiteX0" fmla="*/ 15694 w 2587444"/>
                <a:gd name="connsiteY0" fmla="*/ 2612598 h 2612598"/>
                <a:gd name="connsiteX1" fmla="*/ 756522 w 2587444"/>
                <a:gd name="connsiteY1" fmla="*/ 605998 h 2612598"/>
                <a:gd name="connsiteX2" fmla="*/ 2587444 w 2587444"/>
                <a:gd name="connsiteY2" fmla="*/ 2748 h 2612598"/>
                <a:gd name="connsiteX0" fmla="*/ 19673 w 2591423"/>
                <a:gd name="connsiteY0" fmla="*/ 2612598 h 2612598"/>
                <a:gd name="connsiteX1" fmla="*/ 760501 w 2591423"/>
                <a:gd name="connsiteY1" fmla="*/ 605998 h 2612598"/>
                <a:gd name="connsiteX2" fmla="*/ 2591423 w 2591423"/>
                <a:gd name="connsiteY2" fmla="*/ 2748 h 2612598"/>
                <a:gd name="connsiteX0" fmla="*/ 18317 w 2590067"/>
                <a:gd name="connsiteY0" fmla="*/ 2611608 h 2611608"/>
                <a:gd name="connsiteX1" fmla="*/ 789625 w 2590067"/>
                <a:gd name="connsiteY1" fmla="*/ 784078 h 2611608"/>
                <a:gd name="connsiteX2" fmla="*/ 2590067 w 2590067"/>
                <a:gd name="connsiteY2" fmla="*/ 1758 h 2611608"/>
                <a:gd name="connsiteX0" fmla="*/ 0 w 2571750"/>
                <a:gd name="connsiteY0" fmla="*/ 2611608 h 2611608"/>
                <a:gd name="connsiteX1" fmla="*/ 771308 w 2571750"/>
                <a:gd name="connsiteY1" fmla="*/ 784078 h 2611608"/>
                <a:gd name="connsiteX2" fmla="*/ 2571750 w 2571750"/>
                <a:gd name="connsiteY2" fmla="*/ 1758 h 2611608"/>
                <a:gd name="connsiteX0" fmla="*/ 0 w 2571750"/>
                <a:gd name="connsiteY0" fmla="*/ 2611608 h 2611608"/>
                <a:gd name="connsiteX1" fmla="*/ 771308 w 2571750"/>
                <a:gd name="connsiteY1" fmla="*/ 784078 h 2611608"/>
                <a:gd name="connsiteX2" fmla="*/ 2571750 w 2571750"/>
                <a:gd name="connsiteY2" fmla="*/ 1758 h 2611608"/>
                <a:gd name="connsiteX0" fmla="*/ 0 w 2571750"/>
                <a:gd name="connsiteY0" fmla="*/ 2621986 h 2621986"/>
                <a:gd name="connsiteX1" fmla="*/ 771308 w 2571750"/>
                <a:gd name="connsiteY1" fmla="*/ 794456 h 2621986"/>
                <a:gd name="connsiteX2" fmla="*/ 2571750 w 2571750"/>
                <a:gd name="connsiteY2" fmla="*/ 12136 h 2621986"/>
                <a:gd name="connsiteX0" fmla="*/ 0 w 2571750"/>
                <a:gd name="connsiteY0" fmla="*/ 2611100 h 2611100"/>
                <a:gd name="connsiteX1" fmla="*/ 771308 w 2571750"/>
                <a:gd name="connsiteY1" fmla="*/ 783570 h 2611100"/>
                <a:gd name="connsiteX2" fmla="*/ 2571750 w 2571750"/>
                <a:gd name="connsiteY2" fmla="*/ 1250 h 2611100"/>
                <a:gd name="connsiteX0" fmla="*/ 0 w 2571750"/>
                <a:gd name="connsiteY0" fmla="*/ 2609850 h 2609850"/>
                <a:gd name="connsiteX1" fmla="*/ 771308 w 2571750"/>
                <a:gd name="connsiteY1" fmla="*/ 782320 h 2609850"/>
                <a:gd name="connsiteX2" fmla="*/ 2571750 w 2571750"/>
                <a:gd name="connsiteY2" fmla="*/ 0 h 2609850"/>
                <a:gd name="connsiteX0" fmla="*/ 1476 w 2573226"/>
                <a:gd name="connsiteY0" fmla="*/ 2609850 h 2609850"/>
                <a:gd name="connsiteX1" fmla="*/ 772784 w 2573226"/>
                <a:gd name="connsiteY1" fmla="*/ 782320 h 2609850"/>
                <a:gd name="connsiteX2" fmla="*/ 2573226 w 2573226"/>
                <a:gd name="connsiteY2" fmla="*/ 0 h 2609850"/>
                <a:gd name="connsiteX0" fmla="*/ 1819 w 2573569"/>
                <a:gd name="connsiteY0" fmla="*/ 2609850 h 2609850"/>
                <a:gd name="connsiteX1" fmla="*/ 773127 w 2573569"/>
                <a:gd name="connsiteY1" fmla="*/ 782320 h 2609850"/>
                <a:gd name="connsiteX2" fmla="*/ 2573569 w 2573569"/>
                <a:gd name="connsiteY2" fmla="*/ 0 h 2609850"/>
                <a:gd name="connsiteX0" fmla="*/ 2304 w 2574054"/>
                <a:gd name="connsiteY0" fmla="*/ 2583180 h 2583180"/>
                <a:gd name="connsiteX1" fmla="*/ 773612 w 2574054"/>
                <a:gd name="connsiteY1" fmla="*/ 755650 h 2583180"/>
                <a:gd name="connsiteX2" fmla="*/ 2574054 w 2574054"/>
                <a:gd name="connsiteY2" fmla="*/ 0 h 2583180"/>
                <a:gd name="connsiteX0" fmla="*/ 2304 w 2574054"/>
                <a:gd name="connsiteY0" fmla="*/ 2583180 h 2583180"/>
                <a:gd name="connsiteX1" fmla="*/ 773612 w 2574054"/>
                <a:gd name="connsiteY1" fmla="*/ 755650 h 2583180"/>
                <a:gd name="connsiteX2" fmla="*/ 2574054 w 2574054"/>
                <a:gd name="connsiteY2" fmla="*/ 0 h 2583180"/>
                <a:gd name="connsiteX0" fmla="*/ 2304 w 2574054"/>
                <a:gd name="connsiteY0" fmla="*/ 2583205 h 2583205"/>
                <a:gd name="connsiteX1" fmla="*/ 773612 w 2574054"/>
                <a:gd name="connsiteY1" fmla="*/ 755675 h 2583205"/>
                <a:gd name="connsiteX2" fmla="*/ 2574054 w 2574054"/>
                <a:gd name="connsiteY2" fmla="*/ 25 h 2583205"/>
                <a:gd name="connsiteX0" fmla="*/ 2304 w 2574054"/>
                <a:gd name="connsiteY0" fmla="*/ 2583205 h 2583205"/>
                <a:gd name="connsiteX1" fmla="*/ 773612 w 2574054"/>
                <a:gd name="connsiteY1" fmla="*/ 755675 h 2583205"/>
                <a:gd name="connsiteX2" fmla="*/ 2574054 w 2574054"/>
                <a:gd name="connsiteY2" fmla="*/ 25 h 258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4054" h="2583205">
                  <a:moveTo>
                    <a:pt x="2304" y="2583205"/>
                  </a:moveTo>
                  <a:cubicBezTo>
                    <a:pt x="-33117" y="1808928"/>
                    <a:pt x="344987" y="1186205"/>
                    <a:pt x="773612" y="755675"/>
                  </a:cubicBezTo>
                  <a:cubicBezTo>
                    <a:pt x="1202237" y="325145"/>
                    <a:pt x="1835477" y="-3362"/>
                    <a:pt x="2574054" y="25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8221445" y="3640472"/>
            <a:ext cx="2697936" cy="1900421"/>
            <a:chOff x="8221445" y="3640472"/>
            <a:chExt cx="2697936" cy="1900421"/>
          </a:xfrm>
        </p:grpSpPr>
        <p:cxnSp>
          <p:nvCxnSpPr>
            <p:cNvPr id="66" name="Orange Line"/>
            <p:cNvCxnSpPr>
              <a:stCxn id="73" idx="1"/>
            </p:cNvCxnSpPr>
            <p:nvPr/>
          </p:nvCxnSpPr>
          <p:spPr>
            <a:xfrm>
              <a:off x="9019438" y="3640472"/>
              <a:ext cx="1899943" cy="1900421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Orange Line (angled)"/>
            <p:cNvCxnSpPr>
              <a:stCxn id="70" idx="2"/>
            </p:cNvCxnSpPr>
            <p:nvPr/>
          </p:nvCxnSpPr>
          <p:spPr>
            <a:xfrm>
              <a:off x="8221445" y="5529263"/>
              <a:ext cx="2687461" cy="6477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heta"/>
            <p:cNvSpPr txBox="1"/>
            <p:nvPr/>
          </p:nvSpPr>
          <p:spPr>
            <a:xfrm>
              <a:off x="10288583" y="5143288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𝛳</a:t>
              </a:r>
              <a:endParaRPr lang="en-US" dirty="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513643" y="5865835"/>
            <a:ext cx="2976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plus a radius… what does that sound like?</a:t>
            </a:r>
          </a:p>
        </p:txBody>
      </p:sp>
    </p:spTree>
    <p:extLst>
      <p:ext uri="{BB962C8B-B14F-4D97-AF65-F5344CB8AC3E}">
        <p14:creationId xmlns:p14="http://schemas.microsoft.com/office/powerpoint/2010/main" val="192378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shapes… might not be that bad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638294" cy="2539365"/>
          </a:xfrm>
        </p:spPr>
        <p:txBody>
          <a:bodyPr/>
          <a:lstStyle/>
          <a:p>
            <a:pPr marL="0" indent="0" defTabSz="457200">
              <a:buNone/>
            </a:pPr>
            <a:r>
              <a:rPr lang="en-US" dirty="0"/>
              <a:t>Create curve:</a:t>
            </a:r>
          </a:p>
          <a:p>
            <a:pPr marL="457200" indent="-457200" defTabSz="457200">
              <a:buNone/>
            </a:pPr>
            <a:r>
              <a:rPr lang="en-US" dirty="0"/>
              <a:t>	For each segment of vertices</a:t>
            </a:r>
          </a:p>
          <a:p>
            <a:pPr marL="457200" indent="-457200" defTabSz="457200">
              <a:buNone/>
            </a:pPr>
            <a:r>
              <a:rPr lang="en-US" dirty="0"/>
              <a:t>	Generate XYZ value for “inner” and “outer” vertex</a:t>
            </a:r>
          </a:p>
          <a:p>
            <a:pPr marL="457200" indent="-457200" defTabSz="457200">
              <a:buNone/>
            </a:pPr>
            <a:r>
              <a:rPr lang="en-US" dirty="0"/>
              <a:t>	Increment angle, repeat for next set of points</a:t>
            </a:r>
          </a:p>
          <a:p>
            <a:pPr marL="0" indent="0" defTabSz="457200">
              <a:buNone/>
            </a:pPr>
            <a:endParaRPr lang="en-US" dirty="0"/>
          </a:p>
          <a:p>
            <a:pPr marL="0" indent="0" defTabSz="45720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defTabSz="457200">
              <a:buNone/>
            </a:pP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4973207" y="2854276"/>
            <a:ext cx="2759174" cy="2770604"/>
            <a:chOff x="4973207" y="2854276"/>
            <a:chExt cx="2759174" cy="2770604"/>
          </a:xfrm>
        </p:grpSpPr>
        <p:sp>
          <p:nvSpPr>
            <p:cNvPr id="16" name="Freeform 15"/>
            <p:cNvSpPr/>
            <p:nvPr/>
          </p:nvSpPr>
          <p:spPr>
            <a:xfrm>
              <a:off x="5068824" y="2949893"/>
              <a:ext cx="2567940" cy="2579370"/>
            </a:xfrm>
            <a:custGeom>
              <a:avLst/>
              <a:gdLst>
                <a:gd name="connsiteX0" fmla="*/ 0 w 2567940"/>
                <a:gd name="connsiteY0" fmla="*/ 2579370 h 2579370"/>
                <a:gd name="connsiteX1" fmla="*/ 1283970 w 2567940"/>
                <a:gd name="connsiteY1" fmla="*/ 2579370 h 2579370"/>
                <a:gd name="connsiteX2" fmla="*/ 1386840 w 2567940"/>
                <a:gd name="connsiteY2" fmla="*/ 2080260 h 2579370"/>
                <a:gd name="connsiteX3" fmla="*/ 1661160 w 2567940"/>
                <a:gd name="connsiteY3" fmla="*/ 1664970 h 2579370"/>
                <a:gd name="connsiteX4" fmla="*/ 2080260 w 2567940"/>
                <a:gd name="connsiteY4" fmla="*/ 1390650 h 2579370"/>
                <a:gd name="connsiteX5" fmla="*/ 2567940 w 2567940"/>
                <a:gd name="connsiteY5" fmla="*/ 1287780 h 2579370"/>
                <a:gd name="connsiteX6" fmla="*/ 2567940 w 2567940"/>
                <a:gd name="connsiteY6" fmla="*/ 0 h 2579370"/>
                <a:gd name="connsiteX7" fmla="*/ 1581150 w 2567940"/>
                <a:gd name="connsiteY7" fmla="*/ 198120 h 2579370"/>
                <a:gd name="connsiteX8" fmla="*/ 754380 w 2567940"/>
                <a:gd name="connsiteY8" fmla="*/ 758190 h 2579370"/>
                <a:gd name="connsiteX9" fmla="*/ 186690 w 2567940"/>
                <a:gd name="connsiteY9" fmla="*/ 1588770 h 2579370"/>
                <a:gd name="connsiteX10" fmla="*/ 0 w 2567940"/>
                <a:gd name="connsiteY10" fmla="*/ 2579370 h 257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7940" h="2579370">
                  <a:moveTo>
                    <a:pt x="0" y="2579370"/>
                  </a:moveTo>
                  <a:lnTo>
                    <a:pt x="1283970" y="2579370"/>
                  </a:lnTo>
                  <a:lnTo>
                    <a:pt x="1386840" y="2080260"/>
                  </a:lnTo>
                  <a:lnTo>
                    <a:pt x="1661160" y="1664970"/>
                  </a:lnTo>
                  <a:lnTo>
                    <a:pt x="2080260" y="1390650"/>
                  </a:lnTo>
                  <a:lnTo>
                    <a:pt x="2567940" y="1287780"/>
                  </a:lnTo>
                  <a:lnTo>
                    <a:pt x="2567940" y="0"/>
                  </a:lnTo>
                  <a:lnTo>
                    <a:pt x="1581150" y="198120"/>
                  </a:lnTo>
                  <a:lnTo>
                    <a:pt x="754380" y="758190"/>
                  </a:lnTo>
                  <a:lnTo>
                    <a:pt x="186690" y="1588770"/>
                  </a:lnTo>
                  <a:lnTo>
                    <a:pt x="0" y="257937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22" name="Straight Connector 21"/>
            <p:cNvCxnSpPr>
              <a:stCxn id="16" idx="9"/>
              <a:endCxn id="16" idx="2"/>
            </p:cNvCxnSpPr>
            <p:nvPr/>
          </p:nvCxnSpPr>
          <p:spPr>
            <a:xfrm>
              <a:off x="5255514" y="4538663"/>
              <a:ext cx="1200150" cy="491490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6" idx="8"/>
              <a:endCxn id="16" idx="3"/>
            </p:cNvCxnSpPr>
            <p:nvPr/>
          </p:nvCxnSpPr>
          <p:spPr>
            <a:xfrm>
              <a:off x="5823204" y="3708083"/>
              <a:ext cx="906780" cy="906780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6" idx="7"/>
              <a:endCxn id="16" idx="4"/>
            </p:cNvCxnSpPr>
            <p:nvPr/>
          </p:nvCxnSpPr>
          <p:spPr>
            <a:xfrm>
              <a:off x="6649974" y="3148013"/>
              <a:ext cx="499110" cy="1192530"/>
            </a:xfrm>
            <a:prstGeom prst="lin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6264430" y="54336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3207" y="54336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360047" y="4929590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159897" y="44430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743194" y="361246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620823" y="4503724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053467" y="4244228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541147" y="4143961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541147" y="285427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554357" y="3055155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7541147" y="5433646"/>
            <a:ext cx="191234" cy="191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46710" y="6019139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StartX</a:t>
            </a:r>
            <a:r>
              <a:rPr lang="en-US" dirty="0"/>
              <a:t> + cos(angle) * </a:t>
            </a:r>
            <a:r>
              <a:rPr lang="en-US" dirty="0" err="1"/>
              <a:t>SmallRadius</a:t>
            </a:r>
            <a:endParaRPr lang="en-US" dirty="0"/>
          </a:p>
          <a:p>
            <a:r>
              <a:rPr lang="en-US" dirty="0"/>
              <a:t>y = </a:t>
            </a:r>
            <a:r>
              <a:rPr lang="en-US" dirty="0" err="1"/>
              <a:t>StartY</a:t>
            </a:r>
            <a:r>
              <a:rPr lang="en-US" dirty="0"/>
              <a:t> + sin(angle) * </a:t>
            </a:r>
            <a:r>
              <a:rPr lang="en-US" dirty="0" err="1"/>
              <a:t>SmallRadius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063" y="5295462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StartX</a:t>
            </a:r>
            <a:r>
              <a:rPr lang="en-US" dirty="0"/>
              <a:t>, </a:t>
            </a:r>
            <a:r>
              <a:rPr lang="en-US" dirty="0" err="1"/>
              <a:t>StartY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58486" y="5533465"/>
            <a:ext cx="307643" cy="56258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66219" y="5824500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StartX</a:t>
            </a:r>
            <a:r>
              <a:rPr lang="en-US" dirty="0"/>
              <a:t> + cos(angle) * </a:t>
            </a:r>
            <a:r>
              <a:rPr lang="en-US" dirty="0" err="1"/>
              <a:t>LargeRadius</a:t>
            </a:r>
            <a:endParaRPr lang="en-US" dirty="0"/>
          </a:p>
          <a:p>
            <a:r>
              <a:rPr lang="en-US" dirty="0"/>
              <a:t>y = </a:t>
            </a:r>
            <a:r>
              <a:rPr lang="en-US" dirty="0" err="1"/>
              <a:t>StartY</a:t>
            </a:r>
            <a:r>
              <a:rPr lang="en-US" dirty="0"/>
              <a:t> + sin(angle) * </a:t>
            </a:r>
            <a:r>
              <a:rPr lang="en-US" dirty="0" err="1"/>
              <a:t>LargeRadius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3758427" y="5529263"/>
            <a:ext cx="1310762" cy="3002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470481" y="2218516"/>
            <a:ext cx="3182874" cy="2031325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Break the shape down into components</a:t>
            </a:r>
          </a:p>
          <a:p>
            <a:endParaRPr lang="en-US" dirty="0"/>
          </a:p>
          <a:p>
            <a:pPr marL="285750" indent="-285750"/>
            <a:r>
              <a:rPr lang="en-US" dirty="0"/>
              <a:t>2. Create an algorithm to use those components (i.e. create a function to do the work)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078347" y="4897380"/>
            <a:ext cx="2923601" cy="1527630"/>
            <a:chOff x="5078347" y="4897380"/>
            <a:chExt cx="2923601" cy="1527630"/>
          </a:xfrm>
        </p:grpSpPr>
        <p:sp>
          <p:nvSpPr>
            <p:cNvPr id="64" name="Oval 63"/>
            <p:cNvSpPr/>
            <p:nvPr/>
          </p:nvSpPr>
          <p:spPr>
            <a:xfrm>
              <a:off x="7541147" y="5433646"/>
              <a:ext cx="191234" cy="191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078347" y="4897380"/>
              <a:ext cx="2923601" cy="1527630"/>
              <a:chOff x="5078347" y="4897380"/>
              <a:chExt cx="2923601" cy="1527630"/>
            </a:xfrm>
          </p:grpSpPr>
          <p:sp>
            <p:nvSpPr>
              <p:cNvPr id="72" name="Right Brace 71"/>
              <p:cNvSpPr/>
              <p:nvPr/>
            </p:nvSpPr>
            <p:spPr>
              <a:xfrm rot="5400000">
                <a:off x="6223073" y="4495621"/>
                <a:ext cx="268964" cy="2558415"/>
              </a:xfrm>
              <a:prstGeom prst="rightBrace">
                <a:avLst>
                  <a:gd name="adj1" fmla="val 36858"/>
                  <a:gd name="adj2" fmla="val 707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77801" y="5901790"/>
                <a:ext cx="9220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Large Radius</a:t>
                </a:r>
              </a:p>
            </p:txBody>
          </p:sp>
          <p:sp>
            <p:nvSpPr>
              <p:cNvPr id="81" name="Right Brace 80"/>
              <p:cNvSpPr/>
              <p:nvPr/>
            </p:nvSpPr>
            <p:spPr>
              <a:xfrm rot="16200000">
                <a:off x="6888486" y="4724598"/>
                <a:ext cx="227091" cy="1283969"/>
              </a:xfrm>
              <a:prstGeom prst="rightBrace">
                <a:avLst>
                  <a:gd name="adj1" fmla="val 36858"/>
                  <a:gd name="adj2" fmla="val 61222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608645" y="4897380"/>
                <a:ext cx="13933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Small Radius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0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59548"/>
            <a:ext cx="8610600" cy="1293028"/>
          </a:xfrm>
        </p:spPr>
        <p:txBody>
          <a:bodyPr/>
          <a:lstStyle/>
          <a:p>
            <a:r>
              <a:rPr lang="en-US" dirty="0"/>
              <a:t>3D Models</a:t>
            </a:r>
          </a:p>
        </p:txBody>
      </p:sp>
      <p:pic>
        <p:nvPicPr>
          <p:cNvPr id="4" name="Content Placeholder 9" descr="bool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78813" y="1913965"/>
            <a:ext cx="3850490" cy="3124200"/>
          </a:xfrm>
        </p:spPr>
      </p:pic>
      <p:pic>
        <p:nvPicPr>
          <p:cNvPr id="5" name="Content Placeholder 10" descr="bool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0170" y="1913965"/>
            <a:ext cx="3850490" cy="3124200"/>
          </a:xfrm>
          <a:prstGeom prst="rect">
            <a:avLst/>
          </a:prstGeom>
        </p:spPr>
      </p:pic>
      <p:pic>
        <p:nvPicPr>
          <p:cNvPr id="6" name="Content Placeholder 10" descr="bool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1527" y="1913964"/>
            <a:ext cx="3850490" cy="3124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91435" y="5873563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Trebuchet MS" panose="020B0603020202020204" pitchFamily="34" charset="0"/>
              </a:rPr>
              <a:t>Boolean</a:t>
            </a:r>
            <a:r>
              <a:rPr lang="en-US" sz="2000" dirty="0">
                <a:latin typeface="Trebuchet MS" panose="020B0603020202020204" pitchFamily="34" charset="0"/>
              </a:rPr>
              <a:t> operations in 3D modeling software can combine objects in a variety of ways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5020" y="5076385"/>
            <a:ext cx="318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Difference uses one mesh to cut out part of another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6377" y="5076385"/>
            <a:ext cx="318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Intersection returns just </a:t>
            </a:r>
            <a:r>
              <a:rPr lang="en-US">
                <a:latin typeface="Trebuchet MS" panose="020B0603020202020204" pitchFamily="34" charset="0"/>
              </a:rPr>
              <a:t>the overlapping part</a:t>
            </a:r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15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Override1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10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11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12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13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14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15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16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17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18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2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3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4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5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6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7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8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ppt/theme/themeOverride9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01D17D"/>
    </a:accent1>
    <a:accent2>
      <a:srgbClr val="84C72A"/>
    </a:accent2>
    <a:accent3>
      <a:srgbClr val="E1D126"/>
    </a:accent3>
    <a:accent4>
      <a:srgbClr val="E29932"/>
    </a:accent4>
    <a:accent5>
      <a:srgbClr val="E56526"/>
    </a:accent5>
    <a:accent6>
      <a:srgbClr val="D63731"/>
    </a:accent6>
    <a:hlink>
      <a:srgbClr val="35FA7F"/>
    </a:hlink>
    <a:folHlink>
      <a:srgbClr val="BAFC8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2559</TotalTime>
  <Words>1403</Words>
  <Application>Microsoft Office PowerPoint</Application>
  <PresentationFormat>Widescreen</PresentationFormat>
  <Paragraphs>201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Consolas</vt:lpstr>
      <vt:lpstr>Trebuchet MS</vt:lpstr>
      <vt:lpstr>Vapor Trail</vt:lpstr>
      <vt:lpstr>Image</vt:lpstr>
      <vt:lpstr>Procedural Content</vt:lpstr>
      <vt:lpstr>PowerPoint Presentation</vt:lpstr>
      <vt:lpstr>What is it?</vt:lpstr>
      <vt:lpstr>Simple generation</vt:lpstr>
      <vt:lpstr>Simple data is easy</vt:lpstr>
      <vt:lpstr>Simple data is easy</vt:lpstr>
      <vt:lpstr>More complex shapes… might not be that bad</vt:lpstr>
      <vt:lpstr>More complex shapes… might not be that bad</vt:lpstr>
      <vt:lpstr>3D Models</vt:lpstr>
      <vt:lpstr>Photoshop tools</vt:lpstr>
      <vt:lpstr>World generation (2D or 3D)</vt:lpstr>
      <vt:lpstr>Game Boundaries</vt:lpstr>
      <vt:lpstr>Name Generator</vt:lpstr>
      <vt:lpstr>Procedural Generation – Benefits</vt:lpstr>
      <vt:lpstr>Drawbacks</vt:lpstr>
      <vt:lpstr>What if the algorithm fails?</vt:lpstr>
      <vt:lpstr>Real world Analogy</vt:lpstr>
      <vt:lpstr>Easy to mess up</vt:lpstr>
      <vt:lpstr>Easy to mess up</vt:lpstr>
      <vt:lpstr>No Man’s sky</vt:lpstr>
      <vt:lpstr>Drawback – Is it interesting?</vt:lpstr>
      <vt:lpstr>Humans vs robots</vt:lpstr>
      <vt:lpstr>Spider-Man PS4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Content</dc:title>
  <dc:creator>Fox</dc:creator>
  <cp:lastModifiedBy>Joshua Fox</cp:lastModifiedBy>
  <cp:revision>107</cp:revision>
  <dcterms:created xsi:type="dcterms:W3CDTF">2018-11-06T13:55:54Z</dcterms:created>
  <dcterms:modified xsi:type="dcterms:W3CDTF">2022-10-25T17:31:30Z</dcterms:modified>
</cp:coreProperties>
</file>